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64" r:id="rId4"/>
    <p:sldId id="265" r:id="rId6"/>
    <p:sldId id="266" r:id="rId7"/>
    <p:sldId id="296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6176" userDrawn="1">
          <p15:clr>
            <a:srgbClr val="A4A3A4"/>
          </p15:clr>
        </p15:guide>
        <p15:guide id="3" orient="horz" pos="1253" userDrawn="1">
          <p15:clr>
            <a:srgbClr val="A4A3A4"/>
          </p15:clr>
        </p15:guide>
        <p15:guide id="4" orient="horz" pos="26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227"/>
    <a:srgbClr val="706A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9" autoAdjust="0"/>
    <p:restoredTop sz="94650" autoAdjust="0"/>
  </p:normalViewPr>
  <p:slideViewPr>
    <p:cSldViewPr snapToGrid="0" showGuides="1">
      <p:cViewPr varScale="1">
        <p:scale>
          <a:sx n="75" d="100"/>
          <a:sy n="75" d="100"/>
        </p:scale>
        <p:origin x="1057" y="66"/>
      </p:cViewPr>
      <p:guideLst>
        <p:guide orient="horz" pos="1656"/>
        <p:guide pos="6176"/>
        <p:guide orient="horz" pos="1253"/>
        <p:guide orient="horz" pos="2626"/>
      </p:guideLst>
    </p:cSldViewPr>
  </p:slideViewPr>
  <p:outlineViewPr>
    <p:cViewPr>
      <p:scale>
        <a:sx n="33" d="100"/>
        <a:sy n="33" d="100"/>
      </p:scale>
      <p:origin x="0" y="-17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2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wdp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D0A5A-3CC5-4D95-8045-39F80BEEE9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CD2703-455F-4896-A76B-CE5186356B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整体采用顺序双发射的设计，分为A、B两通路。同时发射两条指令时，次序较先的指令发射到A通路，次序较后的指令发射到B通路。A通路允许发射ALU指令和BR指令，B通路允许发射ALU指令、BR指令、LD/ST指令、乘除法指令、CSR读写等特权指令、定时器读指令。</a:t>
            </a:r>
            <a:endParaRPr lang="zh-CN" altLang="en-US"/>
          </a:p>
          <a:p>
            <a:r>
              <a:rPr lang="zh-CN" altLang="en-US"/>
              <a:t>各流水段包含的模块或实现的功能如下：</a:t>
            </a:r>
            <a:endParaRPr lang="zh-CN" altLang="en-US"/>
          </a:p>
          <a:p>
            <a:r>
              <a:rPr lang="zh-CN" altLang="en-US"/>
              <a:t>EX段：Forward前递模块、FU_ALU计算单元、FU_BR分支跳转单元、DIV除法器、MUL1乘法器第一部分，FU_CSR对ALE例外和CSR读写的处理单元，Stable_Counter计数器，能够处理并向DCache发送读写信号。</a:t>
            </a:r>
            <a:endParaRPr lang="zh-CN" altLang="en-US"/>
          </a:p>
          <a:p>
            <a:r>
              <a:rPr lang="zh-CN" altLang="en-US"/>
              <a:t>MEM段：MUL2乘法器第二部分，RF写回数据多选器，FU_CSR2 例外中断最终处理单元，中断产生后直接当周期送至MEM段，能够记录中断信号直至中断可以开始处理，能够记录DCache给出的读数据直到被实际使用。</a:t>
            </a:r>
            <a:endParaRPr lang="zh-CN" altLang="en-US"/>
          </a:p>
          <a:p>
            <a:r>
              <a:rPr lang="zh-CN" altLang="en-US"/>
              <a:t>WB段：发送RF写、CSR写、例外中断处理相关信号，如果有因任何原因（CSRWR/CSRXCHG/例外/中断/ERTN)导致的CSR内容变更，还会同时发出WB_flush_csr信号清空整条流水线并使PC跳转到合适位置。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采用2位Booth编码加华莱士树生成两个64位临时结果，再用64位全加器实现最后的加法。其中2位Booth编码和华莱士树均在EX段实现，EX段阻塞一个周期，2位Booth编码和华莱士树各使用一个周期完成计算。EX段乘法器收到使能信号后，给出一个周期的stall_mul信号，停顿自ISSUE/EX段间寄存器之后的流水线。MEM段进行64位全加器的计算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共33个周期，1个EX初始准备，32个EX计算，然后流入MEM输出结果。除法器实际计算中使用的是被除数和除数的绝对值，得到商和余数的绝对值，最后根据被除数和除数的符号再对商和余数做处理。</a:t>
            </a:r>
            <a:endParaRPr lang="zh-CN" altLang="en-US"/>
          </a:p>
          <a:p>
            <a:r>
              <a:rPr lang="zh-CN" altLang="en-US"/>
              <a:t>除法器中的64位寄存器dvd_rmd高位为被除数，低位为余数，初始被除数在低位，逐步左移，并在最低位填入余数的下一位。 第一个EX周期将被除数的绝对值填入dvd_rmd的低32位，此后32个EX计算周期，计算每轮将dvd_rmd[62:31]与32位除数绝对值dvs做比较，初始dvd_rmd[31]与dvs[0]对齐，最后一轮计算前dvd_rmd[62:31]与dvs[31:0]对齐，最后一轮计算后，dvd_rmd[63:32]为余数绝对值，dvd_rmd[31:0]为商绝对值，再根据被除数和除数的符号做正负的处理。33个EX周期中，前32个周期给出stall_div信号停顿自ISSUE/EX段间寄存器之后的流水线。计算完成后流入MEM段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每段流水线判断本段是否产生例外，若本段出现例外且此前没有记录到本条指令出现过例外，那么置起例外记录信号（ecode_we，也是向CSR的写入信号），并记录产生的例外的例外码（ecode_in）。例外记录信号和例外码随指令在流水线中流动，直到WB段产生实际的处理信号发给CSR。</a:t>
            </a:r>
            <a:endParaRPr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中断产生时，当周期直接尝试插入MEM段（ MEM_interrupt），此时MEM段存在有效指令且WB段不产生其他例外导致的WB_flush_csr信号，则直接附着在有效指令上，并不影响该指令的实际写回。若无有效指令或有其他例外已在处理，则会在MEM段记录一个不断滞留MEM段的中断插入信号（ MEM_interrupt_buf），直到这条中断信号被实际处理产生写入CSR的数据。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6059"/>
          <a:stretch>
            <a:fillRect/>
          </a:stretch>
        </p:blipFill>
        <p:spPr>
          <a:xfrm>
            <a:off x="0" y="-12031"/>
            <a:ext cx="12245332" cy="6862094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-87762" y="-70190"/>
            <a:ext cx="12333094" cy="6945489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3516" y="967242"/>
            <a:ext cx="6364968" cy="2387600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913516" y="3446917"/>
            <a:ext cx="6364968" cy="1655762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zh-CN" altLang="en-US" dirty="0"/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2359022" y="1975616"/>
            <a:ext cx="339226" cy="2287874"/>
            <a:chOff x="2485793" y="2025877"/>
            <a:chExt cx="339226" cy="2287874"/>
          </a:xfrm>
        </p:grpSpPr>
        <p:sp>
          <p:nvSpPr>
            <p:cNvPr id="18" name="矩形 17"/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 18"/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9" name="组合 28"/>
          <p:cNvGrpSpPr/>
          <p:nvPr userDrawn="1"/>
        </p:nvGrpSpPr>
        <p:grpSpPr>
          <a:xfrm flipH="1">
            <a:off x="9472434" y="1975616"/>
            <a:ext cx="339226" cy="2287874"/>
            <a:chOff x="2485793" y="2025877"/>
            <a:chExt cx="339226" cy="2287874"/>
          </a:xfrm>
        </p:grpSpPr>
        <p:sp>
          <p:nvSpPr>
            <p:cNvPr id="30" name="矩形 29"/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矩形 30"/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59C0B551-B9E4-4B44-B1CD-D3BED3D5B0BC}" type="datetime1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874"/>
          <a:stretch>
            <a:fillRect/>
          </a:stretch>
        </p:blipFill>
        <p:spPr>
          <a:xfrm>
            <a:off x="0" y="-12031"/>
            <a:ext cx="12245332" cy="7122514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-26667" y="-12031"/>
            <a:ext cx="12399641" cy="699839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CFC07C7D-A3E4-4DD5-BE00-4F818006E4A5}" type="datetime1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1E6D3-55AB-441B-8B48-0E5B7D6F1457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111532" y="6356350"/>
            <a:ext cx="2743200" cy="365125"/>
          </a:xfrm>
        </p:spPr>
        <p:txBody>
          <a:bodyPr/>
          <a:lstStyle>
            <a:lvl1pPr>
              <a:defRPr sz="2000" b="1">
                <a:latin typeface="+mj-ea"/>
                <a:ea typeface="+mj-ea"/>
              </a:defRPr>
            </a:lvl1pPr>
          </a:lstStyle>
          <a:p>
            <a:fld id="{9CA54AC7-8B74-4520-B1EE-E45E3D31081A}" type="slidenum">
              <a:rPr lang="zh-CN" altLang="en-US" smtClean="0"/>
            </a:fld>
            <a:endParaRPr lang="zh-CN" altLang="en-US"/>
          </a:p>
        </p:txBody>
      </p:sp>
      <p:grpSp>
        <p:nvGrpSpPr>
          <p:cNvPr id="78" name="组合 7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/>
        </p:nvGrpSpPr>
        <p:grpSpPr>
          <a:xfrm>
            <a:off x="9687900" y="199261"/>
            <a:ext cx="2163112" cy="395637"/>
            <a:chOff x="1092457" y="2513859"/>
            <a:chExt cx="10007056" cy="1830307"/>
          </a:xfrm>
        </p:grpSpPr>
        <p:grpSp>
          <p:nvGrpSpPr>
            <p:cNvPr id="79" name="í$lidè"/>
            <p:cNvGrpSpPr/>
            <p:nvPr/>
          </p:nvGrpSpPr>
          <p:grpSpPr>
            <a:xfrm>
              <a:off x="1092457" y="2518457"/>
              <a:ext cx="1816534" cy="1825709"/>
              <a:chOff x="2622550" y="2797175"/>
              <a:chExt cx="1260475" cy="1266825"/>
            </a:xfrm>
          </p:grpSpPr>
          <p:sp>
            <p:nvSpPr>
              <p:cNvPr id="130" name="íSļîḋê"/>
              <p:cNvSpPr/>
              <p:nvPr/>
            </p:nvSpPr>
            <p:spPr bwMode="auto">
              <a:xfrm>
                <a:off x="3117850" y="2867025"/>
                <a:ext cx="19050" cy="30163"/>
              </a:xfrm>
              <a:custGeom>
                <a:avLst/>
                <a:gdLst>
                  <a:gd name="T0" fmla="*/ 0 w 6"/>
                  <a:gd name="T1" fmla="*/ 1 h 9"/>
                  <a:gd name="T2" fmla="*/ 4 w 6"/>
                  <a:gd name="T3" fmla="*/ 9 h 9"/>
                  <a:gd name="T4" fmla="*/ 5 w 6"/>
                  <a:gd name="T5" fmla="*/ 9 h 9"/>
                  <a:gd name="T6" fmla="*/ 6 w 6"/>
                  <a:gd name="T7" fmla="*/ 8 h 9"/>
                  <a:gd name="T8" fmla="*/ 2 w 6"/>
                  <a:gd name="T9" fmla="*/ 0 h 9"/>
                  <a:gd name="T10" fmla="*/ 0 w 6"/>
                  <a:gd name="T11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9">
                    <a:moveTo>
                      <a:pt x="0" y="1"/>
                    </a:moveTo>
                    <a:cubicBezTo>
                      <a:pt x="2" y="4"/>
                      <a:pt x="0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6" y="8"/>
                      <a:pt x="6" y="8"/>
                    </a:cubicBezTo>
                    <a:cubicBezTo>
                      <a:pt x="6" y="5"/>
                      <a:pt x="4" y="2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šļíḍé"/>
              <p:cNvSpPr/>
              <p:nvPr/>
            </p:nvSpPr>
            <p:spPr bwMode="auto">
              <a:xfrm>
                <a:off x="3117850" y="2860675"/>
                <a:ext cx="92075" cy="131763"/>
              </a:xfrm>
              <a:custGeom>
                <a:avLst/>
                <a:gdLst>
                  <a:gd name="T0" fmla="*/ 9 w 28"/>
                  <a:gd name="T1" fmla="*/ 4 h 40"/>
                  <a:gd name="T2" fmla="*/ 15 w 28"/>
                  <a:gd name="T3" fmla="*/ 7 h 40"/>
                  <a:gd name="T4" fmla="*/ 7 w 28"/>
                  <a:gd name="T5" fmla="*/ 14 h 40"/>
                  <a:gd name="T6" fmla="*/ 0 w 28"/>
                  <a:gd name="T7" fmla="*/ 24 h 40"/>
                  <a:gd name="T8" fmla="*/ 6 w 28"/>
                  <a:gd name="T9" fmla="*/ 29 h 40"/>
                  <a:gd name="T10" fmla="*/ 12 w 28"/>
                  <a:gd name="T11" fmla="*/ 15 h 40"/>
                  <a:gd name="T12" fmla="*/ 23 w 28"/>
                  <a:gd name="T13" fmla="*/ 13 h 40"/>
                  <a:gd name="T14" fmla="*/ 18 w 28"/>
                  <a:gd name="T15" fmla="*/ 18 h 40"/>
                  <a:gd name="T16" fmla="*/ 16 w 28"/>
                  <a:gd name="T17" fmla="*/ 18 h 40"/>
                  <a:gd name="T18" fmla="*/ 15 w 28"/>
                  <a:gd name="T19" fmla="*/ 18 h 40"/>
                  <a:gd name="T20" fmla="*/ 11 w 28"/>
                  <a:gd name="T21" fmla="*/ 24 h 40"/>
                  <a:gd name="T22" fmla="*/ 16 w 28"/>
                  <a:gd name="T23" fmla="*/ 20 h 40"/>
                  <a:gd name="T24" fmla="*/ 16 w 28"/>
                  <a:gd name="T25" fmla="*/ 25 h 40"/>
                  <a:gd name="T26" fmla="*/ 16 w 28"/>
                  <a:gd name="T27" fmla="*/ 26 h 40"/>
                  <a:gd name="T28" fmla="*/ 17 w 28"/>
                  <a:gd name="T29" fmla="*/ 28 h 40"/>
                  <a:gd name="T30" fmla="*/ 9 w 28"/>
                  <a:gd name="T31" fmla="*/ 31 h 40"/>
                  <a:gd name="T32" fmla="*/ 12 w 28"/>
                  <a:gd name="T33" fmla="*/ 33 h 40"/>
                  <a:gd name="T34" fmla="*/ 13 w 28"/>
                  <a:gd name="T35" fmla="*/ 33 h 40"/>
                  <a:gd name="T36" fmla="*/ 19 w 28"/>
                  <a:gd name="T37" fmla="*/ 31 h 40"/>
                  <a:gd name="T38" fmla="*/ 11 w 28"/>
                  <a:gd name="T39" fmla="*/ 37 h 40"/>
                  <a:gd name="T40" fmla="*/ 23 w 28"/>
                  <a:gd name="T41" fmla="*/ 34 h 40"/>
                  <a:gd name="T42" fmla="*/ 22 w 28"/>
                  <a:gd name="T43" fmla="*/ 29 h 40"/>
                  <a:gd name="T44" fmla="*/ 23 w 28"/>
                  <a:gd name="T45" fmla="*/ 29 h 40"/>
                  <a:gd name="T46" fmla="*/ 27 w 28"/>
                  <a:gd name="T47" fmla="*/ 29 h 40"/>
                  <a:gd name="T48" fmla="*/ 28 w 28"/>
                  <a:gd name="T49" fmla="*/ 28 h 40"/>
                  <a:gd name="T50" fmla="*/ 26 w 28"/>
                  <a:gd name="T51" fmla="*/ 25 h 40"/>
                  <a:gd name="T52" fmla="*/ 21 w 28"/>
                  <a:gd name="T53" fmla="*/ 25 h 40"/>
                  <a:gd name="T54" fmla="*/ 20 w 28"/>
                  <a:gd name="T55" fmla="*/ 27 h 40"/>
                  <a:gd name="T56" fmla="*/ 18 w 28"/>
                  <a:gd name="T57" fmla="*/ 26 h 40"/>
                  <a:gd name="T58" fmla="*/ 21 w 28"/>
                  <a:gd name="T59" fmla="*/ 22 h 40"/>
                  <a:gd name="T60" fmla="*/ 20 w 28"/>
                  <a:gd name="T61" fmla="*/ 19 h 40"/>
                  <a:gd name="T62" fmla="*/ 23 w 28"/>
                  <a:gd name="T63" fmla="*/ 19 h 40"/>
                  <a:gd name="T64" fmla="*/ 26 w 28"/>
                  <a:gd name="T65" fmla="*/ 15 h 40"/>
                  <a:gd name="T66" fmla="*/ 26 w 28"/>
                  <a:gd name="T67" fmla="*/ 14 h 40"/>
                  <a:gd name="T68" fmla="*/ 21 w 28"/>
                  <a:gd name="T69" fmla="*/ 8 h 40"/>
                  <a:gd name="T70" fmla="*/ 18 w 28"/>
                  <a:gd name="T71" fmla="*/ 7 h 40"/>
                  <a:gd name="T72" fmla="*/ 25 w 28"/>
                  <a:gd name="T73" fmla="*/ 2 h 40"/>
                  <a:gd name="T74" fmla="*/ 21 w 28"/>
                  <a:gd name="T75" fmla="*/ 0 h 40"/>
                  <a:gd name="T76" fmla="*/ 19 w 28"/>
                  <a:gd name="T77" fmla="*/ 0 h 40"/>
                  <a:gd name="T78" fmla="*/ 9 w 28"/>
                  <a:gd name="T79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8" h="40">
                    <a:moveTo>
                      <a:pt x="9" y="4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3" y="9"/>
                      <a:pt x="9" y="12"/>
                      <a:pt x="7" y="14"/>
                    </a:cubicBezTo>
                    <a:cubicBezTo>
                      <a:pt x="6" y="15"/>
                      <a:pt x="0" y="23"/>
                      <a:pt x="0" y="24"/>
                    </a:cubicBezTo>
                    <a:cubicBezTo>
                      <a:pt x="0" y="28"/>
                      <a:pt x="3" y="29"/>
                      <a:pt x="6" y="29"/>
                    </a:cubicBezTo>
                    <a:cubicBezTo>
                      <a:pt x="7" y="21"/>
                      <a:pt x="9" y="19"/>
                      <a:pt x="12" y="15"/>
                    </a:cubicBezTo>
                    <a:cubicBezTo>
                      <a:pt x="15" y="11"/>
                      <a:pt x="19" y="6"/>
                      <a:pt x="23" y="13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2" y="18"/>
                      <a:pt x="11" y="21"/>
                      <a:pt x="11" y="24"/>
                    </a:cubicBezTo>
                    <a:cubicBezTo>
                      <a:pt x="14" y="23"/>
                      <a:pt x="14" y="21"/>
                      <a:pt x="16" y="20"/>
                    </a:cubicBezTo>
                    <a:cubicBezTo>
                      <a:pt x="18" y="20"/>
                      <a:pt x="16" y="23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7" y="27"/>
                      <a:pt x="17" y="28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2"/>
                      <a:pt x="10" y="33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14" y="33"/>
                      <a:pt x="17" y="31"/>
                      <a:pt x="19" y="31"/>
                    </a:cubicBezTo>
                    <a:cubicBezTo>
                      <a:pt x="19" y="35"/>
                      <a:pt x="12" y="34"/>
                      <a:pt x="11" y="37"/>
                    </a:cubicBezTo>
                    <a:cubicBezTo>
                      <a:pt x="17" y="37"/>
                      <a:pt x="20" y="40"/>
                      <a:pt x="23" y="34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5" y="29"/>
                      <a:pt x="26" y="29"/>
                      <a:pt x="27" y="29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6"/>
                      <a:pt x="28" y="25"/>
                      <a:pt x="26" y="25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4" y="17"/>
                      <a:pt x="26" y="17"/>
                      <a:pt x="26" y="15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1"/>
                      <a:pt x="23" y="9"/>
                      <a:pt x="21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9" y="5"/>
                      <a:pt x="25" y="4"/>
                      <a:pt x="25" y="2"/>
                    </a:cubicBezTo>
                    <a:cubicBezTo>
                      <a:pt x="25" y="0"/>
                      <a:pt x="23" y="0"/>
                      <a:pt x="21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0"/>
                      <a:pt x="15" y="4"/>
                      <a:pt x="9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îSḷîḍè"/>
              <p:cNvSpPr/>
              <p:nvPr/>
            </p:nvSpPr>
            <p:spPr bwMode="auto">
              <a:xfrm>
                <a:off x="2935288" y="2916238"/>
                <a:ext cx="128588" cy="146050"/>
              </a:xfrm>
              <a:custGeom>
                <a:avLst/>
                <a:gdLst>
                  <a:gd name="T0" fmla="*/ 19 w 39"/>
                  <a:gd name="T1" fmla="*/ 9 h 44"/>
                  <a:gd name="T2" fmla="*/ 14 w 39"/>
                  <a:gd name="T3" fmla="*/ 12 h 44"/>
                  <a:gd name="T4" fmla="*/ 12 w 39"/>
                  <a:gd name="T5" fmla="*/ 15 h 44"/>
                  <a:gd name="T6" fmla="*/ 10 w 39"/>
                  <a:gd name="T7" fmla="*/ 24 h 44"/>
                  <a:gd name="T8" fmla="*/ 8 w 39"/>
                  <a:gd name="T9" fmla="*/ 12 h 44"/>
                  <a:gd name="T10" fmla="*/ 4 w 39"/>
                  <a:gd name="T11" fmla="*/ 11 h 44"/>
                  <a:gd name="T12" fmla="*/ 5 w 39"/>
                  <a:gd name="T13" fmla="*/ 15 h 44"/>
                  <a:gd name="T14" fmla="*/ 8 w 39"/>
                  <a:gd name="T15" fmla="*/ 29 h 44"/>
                  <a:gd name="T16" fmla="*/ 16 w 39"/>
                  <a:gd name="T17" fmla="*/ 37 h 44"/>
                  <a:gd name="T18" fmla="*/ 23 w 39"/>
                  <a:gd name="T19" fmla="*/ 39 h 44"/>
                  <a:gd name="T20" fmla="*/ 18 w 39"/>
                  <a:gd name="T21" fmla="*/ 26 h 44"/>
                  <a:gd name="T22" fmla="*/ 17 w 39"/>
                  <a:gd name="T23" fmla="*/ 17 h 44"/>
                  <a:gd name="T24" fmla="*/ 19 w 39"/>
                  <a:gd name="T25" fmla="*/ 25 h 44"/>
                  <a:gd name="T26" fmla="*/ 21 w 39"/>
                  <a:gd name="T27" fmla="*/ 33 h 44"/>
                  <a:gd name="T28" fmla="*/ 33 w 39"/>
                  <a:gd name="T29" fmla="*/ 32 h 44"/>
                  <a:gd name="T30" fmla="*/ 36 w 39"/>
                  <a:gd name="T31" fmla="*/ 26 h 44"/>
                  <a:gd name="T32" fmla="*/ 37 w 39"/>
                  <a:gd name="T33" fmla="*/ 11 h 44"/>
                  <a:gd name="T34" fmla="*/ 33 w 39"/>
                  <a:gd name="T35" fmla="*/ 10 h 44"/>
                  <a:gd name="T36" fmla="*/ 17 w 39"/>
                  <a:gd name="T37" fmla="*/ 0 h 44"/>
                  <a:gd name="T38" fmla="*/ 15 w 39"/>
                  <a:gd name="T39" fmla="*/ 1 h 44"/>
                  <a:gd name="T40" fmla="*/ 14 w 39"/>
                  <a:gd name="T41" fmla="*/ 24 h 44"/>
                  <a:gd name="T42" fmla="*/ 16 w 39"/>
                  <a:gd name="T43" fmla="*/ 25 h 44"/>
                  <a:gd name="T44" fmla="*/ 14 w 39"/>
                  <a:gd name="T45" fmla="*/ 27 h 44"/>
                  <a:gd name="T46" fmla="*/ 13 w 39"/>
                  <a:gd name="T47" fmla="*/ 19 h 44"/>
                  <a:gd name="T48" fmla="*/ 12 w 39"/>
                  <a:gd name="T49" fmla="*/ 21 h 44"/>
                  <a:gd name="T50" fmla="*/ 14 w 39"/>
                  <a:gd name="T51" fmla="*/ 34 h 44"/>
                  <a:gd name="T52" fmla="*/ 12 w 39"/>
                  <a:gd name="T53" fmla="*/ 32 h 44"/>
                  <a:gd name="T54" fmla="*/ 25 w 39"/>
                  <a:gd name="T55" fmla="*/ 22 h 44"/>
                  <a:gd name="T56" fmla="*/ 24 w 39"/>
                  <a:gd name="T57" fmla="*/ 24 h 44"/>
                  <a:gd name="T58" fmla="*/ 21 w 39"/>
                  <a:gd name="T59" fmla="*/ 13 h 44"/>
                  <a:gd name="T60" fmla="*/ 20 w 39"/>
                  <a:gd name="T61" fmla="*/ 14 h 44"/>
                  <a:gd name="T62" fmla="*/ 30 w 39"/>
                  <a:gd name="T63" fmla="*/ 13 h 44"/>
                  <a:gd name="T64" fmla="*/ 30 w 39"/>
                  <a:gd name="T65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4">
                    <a:moveTo>
                      <a:pt x="15" y="1"/>
                    </a:moveTo>
                    <a:cubicBezTo>
                      <a:pt x="15" y="3"/>
                      <a:pt x="19" y="7"/>
                      <a:pt x="19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9"/>
                      <a:pt x="12" y="10"/>
                      <a:pt x="14" y="12"/>
                    </a:cubicBezTo>
                    <a:cubicBezTo>
                      <a:pt x="16" y="13"/>
                      <a:pt x="17" y="13"/>
                      <a:pt x="16" y="16"/>
                    </a:cubicBezTo>
                    <a:cubicBezTo>
                      <a:pt x="15" y="16"/>
                      <a:pt x="13" y="15"/>
                      <a:pt x="12" y="15"/>
                    </a:cubicBezTo>
                    <a:cubicBezTo>
                      <a:pt x="11" y="15"/>
                      <a:pt x="10" y="15"/>
                      <a:pt x="10" y="16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6" y="24"/>
                      <a:pt x="8" y="19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8"/>
                      <a:pt x="4" y="10"/>
                      <a:pt x="4" y="11"/>
                    </a:cubicBezTo>
                    <a:cubicBezTo>
                      <a:pt x="4" y="12"/>
                      <a:pt x="5" y="12"/>
                      <a:pt x="5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20"/>
                      <a:pt x="0" y="33"/>
                      <a:pt x="4" y="33"/>
                    </a:cubicBezTo>
                    <a:cubicBezTo>
                      <a:pt x="6" y="33"/>
                      <a:pt x="7" y="30"/>
                      <a:pt x="8" y="29"/>
                    </a:cubicBezTo>
                    <a:cubicBezTo>
                      <a:pt x="8" y="32"/>
                      <a:pt x="6" y="44"/>
                      <a:pt x="11" y="44"/>
                    </a:cubicBezTo>
                    <a:cubicBezTo>
                      <a:pt x="14" y="44"/>
                      <a:pt x="15" y="39"/>
                      <a:pt x="16" y="37"/>
                    </a:cubicBezTo>
                    <a:cubicBezTo>
                      <a:pt x="18" y="37"/>
                      <a:pt x="19" y="40"/>
                      <a:pt x="21" y="40"/>
                    </a:cubicBezTo>
                    <a:cubicBezTo>
                      <a:pt x="22" y="40"/>
                      <a:pt x="23" y="40"/>
                      <a:pt x="23" y="39"/>
                    </a:cubicBezTo>
                    <a:cubicBezTo>
                      <a:pt x="23" y="37"/>
                      <a:pt x="18" y="36"/>
                      <a:pt x="17" y="31"/>
                    </a:cubicBezTo>
                    <a:cubicBezTo>
                      <a:pt x="17" y="28"/>
                      <a:pt x="18" y="28"/>
                      <a:pt x="18" y="26"/>
                    </a:cubicBezTo>
                    <a:cubicBezTo>
                      <a:pt x="17" y="24"/>
                      <a:pt x="17" y="22"/>
                      <a:pt x="17" y="20"/>
                    </a:cubicBezTo>
                    <a:cubicBezTo>
                      <a:pt x="17" y="19"/>
                      <a:pt x="17" y="18"/>
                      <a:pt x="17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8" y="28"/>
                      <a:pt x="18" y="28"/>
                    </a:cubicBezTo>
                    <a:cubicBezTo>
                      <a:pt x="18" y="29"/>
                      <a:pt x="21" y="33"/>
                      <a:pt x="21" y="33"/>
                    </a:cubicBezTo>
                    <a:cubicBezTo>
                      <a:pt x="24" y="33"/>
                      <a:pt x="28" y="27"/>
                      <a:pt x="28" y="27"/>
                    </a:cubicBezTo>
                    <a:cubicBezTo>
                      <a:pt x="30" y="27"/>
                      <a:pt x="31" y="31"/>
                      <a:pt x="33" y="32"/>
                    </a:cubicBezTo>
                    <a:cubicBezTo>
                      <a:pt x="35" y="35"/>
                      <a:pt x="35" y="35"/>
                      <a:pt x="39" y="37"/>
                    </a:cubicBezTo>
                    <a:cubicBezTo>
                      <a:pt x="38" y="34"/>
                      <a:pt x="37" y="29"/>
                      <a:pt x="36" y="26"/>
                    </a:cubicBezTo>
                    <a:cubicBezTo>
                      <a:pt x="35" y="23"/>
                      <a:pt x="33" y="20"/>
                      <a:pt x="32" y="17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0" y="6"/>
                      <a:pt x="27" y="9"/>
                      <a:pt x="25" y="5"/>
                    </a:cubicBezTo>
                    <a:cubicBezTo>
                      <a:pt x="24" y="2"/>
                      <a:pt x="20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5" y="0"/>
                      <a:pt x="15" y="1"/>
                    </a:cubicBezTo>
                    <a:close/>
                    <a:moveTo>
                      <a:pt x="14" y="27"/>
                    </a:moveTo>
                    <a:cubicBezTo>
                      <a:pt x="14" y="25"/>
                      <a:pt x="13" y="24"/>
                      <a:pt x="14" y="24"/>
                    </a:cubicBezTo>
                    <a:cubicBezTo>
                      <a:pt x="15" y="23"/>
                      <a:pt x="15" y="22"/>
                      <a:pt x="16" y="23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6" y="26"/>
                      <a:pt x="15" y="27"/>
                      <a:pt x="15" y="27"/>
                    </a:cubicBezTo>
                    <a:cubicBezTo>
                      <a:pt x="15" y="27"/>
                      <a:pt x="14" y="28"/>
                      <a:pt x="14" y="27"/>
                    </a:cubicBezTo>
                    <a:close/>
                    <a:moveTo>
                      <a:pt x="12" y="21"/>
                    </a:moveTo>
                    <a:cubicBezTo>
                      <a:pt x="12" y="20"/>
                      <a:pt x="12" y="20"/>
                      <a:pt x="13" y="19"/>
                    </a:cubicBezTo>
                    <a:cubicBezTo>
                      <a:pt x="13" y="19"/>
                      <a:pt x="14" y="19"/>
                      <a:pt x="14" y="20"/>
                    </a:cubicBezTo>
                    <a:cubicBezTo>
                      <a:pt x="14" y="22"/>
                      <a:pt x="13" y="22"/>
                      <a:pt x="12" y="21"/>
                    </a:cubicBezTo>
                    <a:close/>
                    <a:moveTo>
                      <a:pt x="12" y="32"/>
                    </a:moveTo>
                    <a:cubicBezTo>
                      <a:pt x="13" y="32"/>
                      <a:pt x="14" y="33"/>
                      <a:pt x="14" y="34"/>
                    </a:cubicBezTo>
                    <a:cubicBezTo>
                      <a:pt x="13" y="34"/>
                      <a:pt x="13" y="36"/>
                      <a:pt x="13" y="36"/>
                    </a:cubicBezTo>
                    <a:cubicBezTo>
                      <a:pt x="12" y="36"/>
                      <a:pt x="12" y="32"/>
                      <a:pt x="12" y="32"/>
                    </a:cubicBezTo>
                    <a:close/>
                    <a:moveTo>
                      <a:pt x="24" y="24"/>
                    </a:moveTo>
                    <a:cubicBezTo>
                      <a:pt x="23" y="24"/>
                      <a:pt x="23" y="23"/>
                      <a:pt x="25" y="22"/>
                    </a:cubicBezTo>
                    <a:cubicBezTo>
                      <a:pt x="26" y="21"/>
                      <a:pt x="26" y="22"/>
                      <a:pt x="26" y="23"/>
                    </a:cubicBezTo>
                    <a:cubicBezTo>
                      <a:pt x="25" y="24"/>
                      <a:pt x="24" y="25"/>
                      <a:pt x="24" y="24"/>
                    </a:cubicBezTo>
                    <a:close/>
                    <a:moveTo>
                      <a:pt x="20" y="14"/>
                    </a:moveTo>
                    <a:cubicBezTo>
                      <a:pt x="20" y="14"/>
                      <a:pt x="21" y="14"/>
                      <a:pt x="21" y="13"/>
                    </a:cubicBezTo>
                    <a:cubicBezTo>
                      <a:pt x="22" y="13"/>
                      <a:pt x="22" y="14"/>
                      <a:pt x="22" y="15"/>
                    </a:cubicBezTo>
                    <a:cubicBezTo>
                      <a:pt x="21" y="16"/>
                      <a:pt x="21" y="15"/>
                      <a:pt x="20" y="14"/>
                    </a:cubicBezTo>
                    <a:close/>
                    <a:moveTo>
                      <a:pt x="30" y="14"/>
                    </a:moveTo>
                    <a:cubicBezTo>
                      <a:pt x="30" y="13"/>
                      <a:pt x="30" y="13"/>
                      <a:pt x="30" y="13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î$ḻïḑê"/>
              <p:cNvSpPr/>
              <p:nvPr/>
            </p:nvSpPr>
            <p:spPr bwMode="auto">
              <a:xfrm>
                <a:off x="3586163" y="3059113"/>
                <a:ext cx="95250" cy="100013"/>
              </a:xfrm>
              <a:custGeom>
                <a:avLst/>
                <a:gdLst>
                  <a:gd name="T0" fmla="*/ 17 w 29"/>
                  <a:gd name="T1" fmla="*/ 8 h 30"/>
                  <a:gd name="T2" fmla="*/ 10 w 29"/>
                  <a:gd name="T3" fmla="*/ 1 h 30"/>
                  <a:gd name="T4" fmla="*/ 9 w 29"/>
                  <a:gd name="T5" fmla="*/ 5 h 30"/>
                  <a:gd name="T6" fmla="*/ 9 w 29"/>
                  <a:gd name="T7" fmla="*/ 6 h 30"/>
                  <a:gd name="T8" fmla="*/ 6 w 29"/>
                  <a:gd name="T9" fmla="*/ 12 h 30"/>
                  <a:gd name="T10" fmla="*/ 1 w 29"/>
                  <a:gd name="T11" fmla="*/ 9 h 30"/>
                  <a:gd name="T12" fmla="*/ 0 w 29"/>
                  <a:gd name="T13" fmla="*/ 10 h 30"/>
                  <a:gd name="T14" fmla="*/ 0 w 29"/>
                  <a:gd name="T15" fmla="*/ 11 h 30"/>
                  <a:gd name="T16" fmla="*/ 4 w 29"/>
                  <a:gd name="T17" fmla="*/ 16 h 30"/>
                  <a:gd name="T18" fmla="*/ 6 w 29"/>
                  <a:gd name="T19" fmla="*/ 16 h 30"/>
                  <a:gd name="T20" fmla="*/ 15 w 29"/>
                  <a:gd name="T21" fmla="*/ 13 h 30"/>
                  <a:gd name="T22" fmla="*/ 21 w 29"/>
                  <a:gd name="T23" fmla="*/ 16 h 30"/>
                  <a:gd name="T24" fmla="*/ 27 w 29"/>
                  <a:gd name="T25" fmla="*/ 20 h 30"/>
                  <a:gd name="T26" fmla="*/ 27 w 29"/>
                  <a:gd name="T27" fmla="*/ 20 h 30"/>
                  <a:gd name="T28" fmla="*/ 29 w 29"/>
                  <a:gd name="T29" fmla="*/ 19 h 30"/>
                  <a:gd name="T30" fmla="*/ 26 w 29"/>
                  <a:gd name="T31" fmla="*/ 13 h 30"/>
                  <a:gd name="T32" fmla="*/ 26 w 29"/>
                  <a:gd name="T33" fmla="*/ 11 h 30"/>
                  <a:gd name="T34" fmla="*/ 26 w 29"/>
                  <a:gd name="T35" fmla="*/ 10 h 30"/>
                  <a:gd name="T36" fmla="*/ 24 w 29"/>
                  <a:gd name="T37" fmla="*/ 13 h 30"/>
                  <a:gd name="T38" fmla="*/ 24 w 29"/>
                  <a:gd name="T39" fmla="*/ 14 h 30"/>
                  <a:gd name="T40" fmla="*/ 20 w 29"/>
                  <a:gd name="T41" fmla="*/ 10 h 30"/>
                  <a:gd name="T42" fmla="*/ 29 w 29"/>
                  <a:gd name="T43" fmla="*/ 2 h 30"/>
                  <a:gd name="T44" fmla="*/ 28 w 29"/>
                  <a:gd name="T45" fmla="*/ 0 h 30"/>
                  <a:gd name="T46" fmla="*/ 27 w 29"/>
                  <a:gd name="T47" fmla="*/ 0 h 30"/>
                  <a:gd name="T48" fmla="*/ 17 w 29"/>
                  <a:gd name="T49" fmla="*/ 8 h 30"/>
                  <a:gd name="T50" fmla="*/ 7 w 29"/>
                  <a:gd name="T51" fmla="*/ 27 h 30"/>
                  <a:gd name="T52" fmla="*/ 9 w 29"/>
                  <a:gd name="T53" fmla="*/ 23 h 30"/>
                  <a:gd name="T54" fmla="*/ 10 w 29"/>
                  <a:gd name="T55" fmla="*/ 17 h 30"/>
                  <a:gd name="T56" fmla="*/ 14 w 29"/>
                  <a:gd name="T57" fmla="*/ 18 h 30"/>
                  <a:gd name="T58" fmla="*/ 14 w 29"/>
                  <a:gd name="T59" fmla="*/ 25 h 30"/>
                  <a:gd name="T60" fmla="*/ 11 w 29"/>
                  <a:gd name="T61" fmla="*/ 30 h 30"/>
                  <a:gd name="T62" fmla="*/ 7 w 29"/>
                  <a:gd name="T63" fmla="*/ 29 h 30"/>
                  <a:gd name="T64" fmla="*/ 7 w 29"/>
                  <a:gd name="T65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30">
                    <a:moveTo>
                      <a:pt x="17" y="8"/>
                    </a:moveTo>
                    <a:cubicBezTo>
                      <a:pt x="14" y="8"/>
                      <a:pt x="11" y="2"/>
                      <a:pt x="10" y="1"/>
                    </a:cubicBezTo>
                    <a:cubicBezTo>
                      <a:pt x="9" y="2"/>
                      <a:pt x="9" y="3"/>
                      <a:pt x="9" y="5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8"/>
                      <a:pt x="17" y="12"/>
                      <a:pt x="6" y="12"/>
                    </a:cubicBezTo>
                    <a:cubicBezTo>
                      <a:pt x="5" y="12"/>
                      <a:pt x="4" y="9"/>
                      <a:pt x="1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6"/>
                      <a:pt x="4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10" y="16"/>
                      <a:pt x="13" y="14"/>
                      <a:pt x="15" y="13"/>
                    </a:cubicBezTo>
                    <a:cubicBezTo>
                      <a:pt x="17" y="14"/>
                      <a:pt x="19" y="14"/>
                      <a:pt x="21" y="16"/>
                    </a:cubicBezTo>
                    <a:cubicBezTo>
                      <a:pt x="22" y="16"/>
                      <a:pt x="26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8" y="20"/>
                      <a:pt x="28" y="19"/>
                      <a:pt x="29" y="19"/>
                    </a:cubicBezTo>
                    <a:cubicBezTo>
                      <a:pt x="29" y="16"/>
                      <a:pt x="28" y="15"/>
                      <a:pt x="26" y="13"/>
                    </a:cubicBezTo>
                    <a:cubicBezTo>
                      <a:pt x="26" y="13"/>
                      <a:pt x="26" y="11"/>
                      <a:pt x="26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9" y="6"/>
                      <a:pt x="29" y="2"/>
                    </a:cubicBezTo>
                    <a:cubicBezTo>
                      <a:pt x="29" y="0"/>
                      <a:pt x="29" y="1"/>
                      <a:pt x="28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1" y="8"/>
                      <a:pt x="17" y="8"/>
                    </a:cubicBezTo>
                    <a:close/>
                    <a:moveTo>
                      <a:pt x="7" y="27"/>
                    </a:moveTo>
                    <a:cubicBezTo>
                      <a:pt x="7" y="26"/>
                      <a:pt x="9" y="24"/>
                      <a:pt x="9" y="23"/>
                    </a:cubicBezTo>
                    <a:cubicBezTo>
                      <a:pt x="10" y="21"/>
                      <a:pt x="10" y="19"/>
                      <a:pt x="10" y="17"/>
                    </a:cubicBezTo>
                    <a:cubicBezTo>
                      <a:pt x="11" y="16"/>
                      <a:pt x="12" y="16"/>
                      <a:pt x="14" y="18"/>
                    </a:cubicBezTo>
                    <a:cubicBezTo>
                      <a:pt x="14" y="22"/>
                      <a:pt x="15" y="21"/>
                      <a:pt x="14" y="25"/>
                    </a:cubicBezTo>
                    <a:cubicBezTo>
                      <a:pt x="14" y="27"/>
                      <a:pt x="13" y="30"/>
                      <a:pt x="11" y="30"/>
                    </a:cubicBezTo>
                    <a:cubicBezTo>
                      <a:pt x="9" y="30"/>
                      <a:pt x="8" y="30"/>
                      <a:pt x="7" y="29"/>
                    </a:cubicBez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ṡlïḑé"/>
              <p:cNvSpPr/>
              <p:nvPr/>
            </p:nvSpPr>
            <p:spPr bwMode="auto">
              <a:xfrm>
                <a:off x="2806700" y="3025775"/>
                <a:ext cx="142875" cy="146050"/>
              </a:xfrm>
              <a:custGeom>
                <a:avLst/>
                <a:gdLst>
                  <a:gd name="T0" fmla="*/ 5 w 43"/>
                  <a:gd name="T1" fmla="*/ 14 h 44"/>
                  <a:gd name="T2" fmla="*/ 12 w 43"/>
                  <a:gd name="T3" fmla="*/ 3 h 44"/>
                  <a:gd name="T4" fmla="*/ 33 w 43"/>
                  <a:gd name="T5" fmla="*/ 25 h 44"/>
                  <a:gd name="T6" fmla="*/ 28 w 43"/>
                  <a:gd name="T7" fmla="*/ 28 h 44"/>
                  <a:gd name="T8" fmla="*/ 28 w 43"/>
                  <a:gd name="T9" fmla="*/ 30 h 44"/>
                  <a:gd name="T10" fmla="*/ 25 w 43"/>
                  <a:gd name="T11" fmla="*/ 32 h 44"/>
                  <a:gd name="T12" fmla="*/ 26 w 43"/>
                  <a:gd name="T13" fmla="*/ 33 h 44"/>
                  <a:gd name="T14" fmla="*/ 20 w 43"/>
                  <a:gd name="T15" fmla="*/ 38 h 44"/>
                  <a:gd name="T16" fmla="*/ 19 w 43"/>
                  <a:gd name="T17" fmla="*/ 38 h 44"/>
                  <a:gd name="T18" fmla="*/ 9 w 43"/>
                  <a:gd name="T19" fmla="*/ 26 h 44"/>
                  <a:gd name="T20" fmla="*/ 13 w 43"/>
                  <a:gd name="T21" fmla="*/ 20 h 44"/>
                  <a:gd name="T22" fmla="*/ 13 w 43"/>
                  <a:gd name="T23" fmla="*/ 21 h 44"/>
                  <a:gd name="T24" fmla="*/ 12 w 43"/>
                  <a:gd name="T25" fmla="*/ 27 h 44"/>
                  <a:gd name="T26" fmla="*/ 14 w 43"/>
                  <a:gd name="T27" fmla="*/ 30 h 44"/>
                  <a:gd name="T28" fmla="*/ 18 w 43"/>
                  <a:gd name="T29" fmla="*/ 29 h 44"/>
                  <a:gd name="T30" fmla="*/ 18 w 43"/>
                  <a:gd name="T31" fmla="*/ 31 h 44"/>
                  <a:gd name="T32" fmla="*/ 22 w 43"/>
                  <a:gd name="T33" fmla="*/ 33 h 44"/>
                  <a:gd name="T34" fmla="*/ 27 w 43"/>
                  <a:gd name="T35" fmla="*/ 17 h 44"/>
                  <a:gd name="T36" fmla="*/ 25 w 43"/>
                  <a:gd name="T37" fmla="*/ 15 h 44"/>
                  <a:gd name="T38" fmla="*/ 16 w 43"/>
                  <a:gd name="T39" fmla="*/ 19 h 44"/>
                  <a:gd name="T40" fmla="*/ 12 w 43"/>
                  <a:gd name="T41" fmla="*/ 14 h 44"/>
                  <a:gd name="T42" fmla="*/ 11 w 43"/>
                  <a:gd name="T43" fmla="*/ 14 h 44"/>
                  <a:gd name="T44" fmla="*/ 7 w 43"/>
                  <a:gd name="T45" fmla="*/ 23 h 44"/>
                  <a:gd name="T46" fmla="*/ 5 w 43"/>
                  <a:gd name="T47" fmla="*/ 14 h 44"/>
                  <a:gd name="T48" fmla="*/ 0 w 43"/>
                  <a:gd name="T49" fmla="*/ 20 h 44"/>
                  <a:gd name="T50" fmla="*/ 10 w 43"/>
                  <a:gd name="T51" fmla="*/ 33 h 44"/>
                  <a:gd name="T52" fmla="*/ 21 w 43"/>
                  <a:gd name="T53" fmla="*/ 44 h 44"/>
                  <a:gd name="T54" fmla="*/ 21 w 43"/>
                  <a:gd name="T55" fmla="*/ 41 h 44"/>
                  <a:gd name="T56" fmla="*/ 23 w 43"/>
                  <a:gd name="T57" fmla="*/ 41 h 44"/>
                  <a:gd name="T58" fmla="*/ 28 w 43"/>
                  <a:gd name="T59" fmla="*/ 36 h 44"/>
                  <a:gd name="T60" fmla="*/ 36 w 43"/>
                  <a:gd name="T61" fmla="*/ 32 h 44"/>
                  <a:gd name="T62" fmla="*/ 30 w 43"/>
                  <a:gd name="T63" fmla="*/ 14 h 44"/>
                  <a:gd name="T64" fmla="*/ 13 w 43"/>
                  <a:gd name="T65" fmla="*/ 0 h 44"/>
                  <a:gd name="T66" fmla="*/ 0 w 43"/>
                  <a:gd name="T67" fmla="*/ 20 h 44"/>
                  <a:gd name="T68" fmla="*/ 23 w 43"/>
                  <a:gd name="T69" fmla="*/ 20 h 44"/>
                  <a:gd name="T70" fmla="*/ 24 w 43"/>
                  <a:gd name="T71" fmla="*/ 21 h 44"/>
                  <a:gd name="T72" fmla="*/ 25 w 43"/>
                  <a:gd name="T73" fmla="*/ 20 h 44"/>
                  <a:gd name="T74" fmla="*/ 23 w 43"/>
                  <a:gd name="T75" fmla="*/ 19 h 44"/>
                  <a:gd name="T76" fmla="*/ 23 w 43"/>
                  <a:gd name="T77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3" h="44">
                    <a:moveTo>
                      <a:pt x="5" y="14"/>
                    </a:moveTo>
                    <a:cubicBezTo>
                      <a:pt x="5" y="10"/>
                      <a:pt x="9" y="5"/>
                      <a:pt x="12" y="3"/>
                    </a:cubicBezTo>
                    <a:cubicBezTo>
                      <a:pt x="17" y="6"/>
                      <a:pt x="33" y="18"/>
                      <a:pt x="33" y="25"/>
                    </a:cubicBezTo>
                    <a:cubicBezTo>
                      <a:pt x="33" y="27"/>
                      <a:pt x="30" y="27"/>
                      <a:pt x="28" y="28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4" y="35"/>
                      <a:pt x="23" y="38"/>
                      <a:pt x="20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8" y="36"/>
                      <a:pt x="9" y="29"/>
                      <a:pt x="9" y="26"/>
                    </a:cubicBezTo>
                    <a:cubicBezTo>
                      <a:pt x="9" y="24"/>
                      <a:pt x="11" y="20"/>
                      <a:pt x="13" y="20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4"/>
                      <a:pt x="13" y="26"/>
                      <a:pt x="12" y="27"/>
                    </a:cubicBezTo>
                    <a:cubicBezTo>
                      <a:pt x="12" y="29"/>
                      <a:pt x="13" y="30"/>
                      <a:pt x="14" y="30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9" y="32"/>
                      <a:pt x="20" y="33"/>
                      <a:pt x="22" y="33"/>
                    </a:cubicBezTo>
                    <a:cubicBezTo>
                      <a:pt x="26" y="33"/>
                      <a:pt x="26" y="21"/>
                      <a:pt x="27" y="17"/>
                    </a:cubicBezTo>
                    <a:cubicBezTo>
                      <a:pt x="26" y="17"/>
                      <a:pt x="26" y="15"/>
                      <a:pt x="25" y="15"/>
                    </a:cubicBezTo>
                    <a:cubicBezTo>
                      <a:pt x="19" y="15"/>
                      <a:pt x="21" y="19"/>
                      <a:pt x="16" y="19"/>
                    </a:cubicBezTo>
                    <a:cubicBezTo>
                      <a:pt x="15" y="18"/>
                      <a:pt x="14" y="14"/>
                      <a:pt x="12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8" y="14"/>
                      <a:pt x="8" y="21"/>
                      <a:pt x="7" y="23"/>
                    </a:cubicBezTo>
                    <a:cubicBezTo>
                      <a:pt x="5" y="22"/>
                      <a:pt x="5" y="18"/>
                      <a:pt x="5" y="14"/>
                    </a:cubicBezTo>
                    <a:close/>
                    <a:moveTo>
                      <a:pt x="0" y="20"/>
                    </a:moveTo>
                    <a:cubicBezTo>
                      <a:pt x="0" y="28"/>
                      <a:pt x="6" y="29"/>
                      <a:pt x="10" y="33"/>
                    </a:cubicBezTo>
                    <a:cubicBezTo>
                      <a:pt x="14" y="37"/>
                      <a:pt x="14" y="44"/>
                      <a:pt x="21" y="44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5" y="41"/>
                      <a:pt x="28" y="37"/>
                      <a:pt x="28" y="36"/>
                    </a:cubicBezTo>
                    <a:cubicBezTo>
                      <a:pt x="30" y="32"/>
                      <a:pt x="29" y="32"/>
                      <a:pt x="36" y="32"/>
                    </a:cubicBezTo>
                    <a:cubicBezTo>
                      <a:pt x="43" y="21"/>
                      <a:pt x="36" y="20"/>
                      <a:pt x="30" y="14"/>
                    </a:cubicBezTo>
                    <a:cubicBezTo>
                      <a:pt x="27" y="10"/>
                      <a:pt x="18" y="0"/>
                      <a:pt x="13" y="0"/>
                    </a:cubicBezTo>
                    <a:cubicBezTo>
                      <a:pt x="7" y="0"/>
                      <a:pt x="0" y="13"/>
                      <a:pt x="0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1"/>
                      <a:pt x="24" y="21"/>
                    </a:cubicBezTo>
                    <a:cubicBezTo>
                      <a:pt x="24" y="21"/>
                      <a:pt x="25" y="21"/>
                      <a:pt x="25" y="20"/>
                    </a:cubicBezTo>
                    <a:cubicBezTo>
                      <a:pt x="25" y="20"/>
                      <a:pt x="24" y="19"/>
                      <a:pt x="23" y="19"/>
                    </a:cubicBezTo>
                    <a:cubicBezTo>
                      <a:pt x="23" y="19"/>
                      <a:pt x="23" y="20"/>
                      <a:pt x="23" y="2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ṥḻïḋe"/>
              <p:cNvSpPr/>
              <p:nvPr/>
            </p:nvSpPr>
            <p:spPr bwMode="auto">
              <a:xfrm>
                <a:off x="3189288" y="3128963"/>
                <a:ext cx="131763" cy="55563"/>
              </a:xfrm>
              <a:custGeom>
                <a:avLst/>
                <a:gdLst>
                  <a:gd name="T0" fmla="*/ 23 w 40"/>
                  <a:gd name="T1" fmla="*/ 17 h 17"/>
                  <a:gd name="T2" fmla="*/ 20 w 40"/>
                  <a:gd name="T3" fmla="*/ 10 h 17"/>
                  <a:gd name="T4" fmla="*/ 30 w 40"/>
                  <a:gd name="T5" fmla="*/ 6 h 17"/>
                  <a:gd name="T6" fmla="*/ 33 w 40"/>
                  <a:gd name="T7" fmla="*/ 6 h 17"/>
                  <a:gd name="T8" fmla="*/ 40 w 40"/>
                  <a:gd name="T9" fmla="*/ 6 h 17"/>
                  <a:gd name="T10" fmla="*/ 0 w 40"/>
                  <a:gd name="T11" fmla="*/ 0 h 17"/>
                  <a:gd name="T12" fmla="*/ 12 w 40"/>
                  <a:gd name="T13" fmla="*/ 8 h 17"/>
                  <a:gd name="T14" fmla="*/ 23 w 40"/>
                  <a:gd name="T1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17">
                    <a:moveTo>
                      <a:pt x="23" y="17"/>
                    </a:moveTo>
                    <a:cubicBezTo>
                      <a:pt x="22" y="14"/>
                      <a:pt x="20" y="13"/>
                      <a:pt x="20" y="10"/>
                    </a:cubicBezTo>
                    <a:cubicBezTo>
                      <a:pt x="20" y="7"/>
                      <a:pt x="27" y="6"/>
                      <a:pt x="30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5" y="4"/>
                      <a:pt x="9" y="0"/>
                      <a:pt x="0" y="0"/>
                    </a:cubicBezTo>
                    <a:cubicBezTo>
                      <a:pt x="1" y="1"/>
                      <a:pt x="10" y="6"/>
                      <a:pt x="12" y="8"/>
                    </a:cubicBezTo>
                    <a:cubicBezTo>
                      <a:pt x="16" y="10"/>
                      <a:pt x="20" y="15"/>
                      <a:pt x="23" y="1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ísļïḓê"/>
              <p:cNvSpPr/>
              <p:nvPr/>
            </p:nvSpPr>
            <p:spPr bwMode="auto">
              <a:xfrm>
                <a:off x="3657600" y="3175000"/>
                <a:ext cx="139700" cy="127000"/>
              </a:xfrm>
              <a:custGeom>
                <a:avLst/>
                <a:gdLst>
                  <a:gd name="T0" fmla="*/ 32 w 42"/>
                  <a:gd name="T1" fmla="*/ 3 h 38"/>
                  <a:gd name="T2" fmla="*/ 29 w 42"/>
                  <a:gd name="T3" fmla="*/ 7 h 38"/>
                  <a:gd name="T4" fmla="*/ 30 w 42"/>
                  <a:gd name="T5" fmla="*/ 9 h 38"/>
                  <a:gd name="T6" fmla="*/ 37 w 42"/>
                  <a:gd name="T7" fmla="*/ 5 h 38"/>
                  <a:gd name="T8" fmla="*/ 32 w 42"/>
                  <a:gd name="T9" fmla="*/ 3 h 38"/>
                  <a:gd name="T10" fmla="*/ 10 w 42"/>
                  <a:gd name="T11" fmla="*/ 15 h 38"/>
                  <a:gd name="T12" fmla="*/ 15 w 42"/>
                  <a:gd name="T13" fmla="*/ 9 h 38"/>
                  <a:gd name="T14" fmla="*/ 34 w 42"/>
                  <a:gd name="T15" fmla="*/ 17 h 38"/>
                  <a:gd name="T16" fmla="*/ 32 w 42"/>
                  <a:gd name="T17" fmla="*/ 14 h 38"/>
                  <a:gd name="T18" fmla="*/ 36 w 42"/>
                  <a:gd name="T19" fmla="*/ 9 h 38"/>
                  <a:gd name="T20" fmla="*/ 36 w 42"/>
                  <a:gd name="T21" fmla="*/ 14 h 38"/>
                  <a:gd name="T22" fmla="*/ 42 w 42"/>
                  <a:gd name="T23" fmla="*/ 22 h 38"/>
                  <a:gd name="T24" fmla="*/ 39 w 42"/>
                  <a:gd name="T25" fmla="*/ 25 h 38"/>
                  <a:gd name="T26" fmla="*/ 38 w 42"/>
                  <a:gd name="T27" fmla="*/ 25 h 38"/>
                  <a:gd name="T28" fmla="*/ 34 w 42"/>
                  <a:gd name="T29" fmla="*/ 21 h 38"/>
                  <a:gd name="T30" fmla="*/ 29 w 42"/>
                  <a:gd name="T31" fmla="*/ 18 h 38"/>
                  <a:gd name="T32" fmla="*/ 31 w 42"/>
                  <a:gd name="T33" fmla="*/ 24 h 38"/>
                  <a:gd name="T34" fmla="*/ 28 w 42"/>
                  <a:gd name="T35" fmla="*/ 30 h 38"/>
                  <a:gd name="T36" fmla="*/ 27 w 42"/>
                  <a:gd name="T37" fmla="*/ 30 h 38"/>
                  <a:gd name="T38" fmla="*/ 23 w 42"/>
                  <a:gd name="T39" fmla="*/ 27 h 38"/>
                  <a:gd name="T40" fmla="*/ 20 w 42"/>
                  <a:gd name="T41" fmla="*/ 28 h 38"/>
                  <a:gd name="T42" fmla="*/ 19 w 42"/>
                  <a:gd name="T43" fmla="*/ 28 h 38"/>
                  <a:gd name="T44" fmla="*/ 14 w 42"/>
                  <a:gd name="T45" fmla="*/ 29 h 38"/>
                  <a:gd name="T46" fmla="*/ 19 w 42"/>
                  <a:gd name="T47" fmla="*/ 36 h 38"/>
                  <a:gd name="T48" fmla="*/ 19 w 42"/>
                  <a:gd name="T49" fmla="*/ 36 h 38"/>
                  <a:gd name="T50" fmla="*/ 17 w 42"/>
                  <a:gd name="T51" fmla="*/ 38 h 38"/>
                  <a:gd name="T52" fmla="*/ 11 w 42"/>
                  <a:gd name="T53" fmla="*/ 32 h 38"/>
                  <a:gd name="T54" fmla="*/ 7 w 42"/>
                  <a:gd name="T55" fmla="*/ 34 h 38"/>
                  <a:gd name="T56" fmla="*/ 0 w 42"/>
                  <a:gd name="T57" fmla="*/ 26 h 38"/>
                  <a:gd name="T58" fmla="*/ 3 w 42"/>
                  <a:gd name="T59" fmla="*/ 20 h 38"/>
                  <a:gd name="T60" fmla="*/ 10 w 42"/>
                  <a:gd name="T61" fmla="*/ 30 h 38"/>
                  <a:gd name="T62" fmla="*/ 3 w 42"/>
                  <a:gd name="T63" fmla="*/ 17 h 38"/>
                  <a:gd name="T64" fmla="*/ 8 w 42"/>
                  <a:gd name="T65" fmla="*/ 21 h 38"/>
                  <a:gd name="T66" fmla="*/ 13 w 42"/>
                  <a:gd name="T67" fmla="*/ 27 h 38"/>
                  <a:gd name="T68" fmla="*/ 19 w 42"/>
                  <a:gd name="T69" fmla="*/ 25 h 38"/>
                  <a:gd name="T70" fmla="*/ 16 w 42"/>
                  <a:gd name="T71" fmla="*/ 21 h 38"/>
                  <a:gd name="T72" fmla="*/ 18 w 42"/>
                  <a:gd name="T73" fmla="*/ 20 h 38"/>
                  <a:gd name="T74" fmla="*/ 18 w 42"/>
                  <a:gd name="T75" fmla="*/ 20 h 38"/>
                  <a:gd name="T76" fmla="*/ 22 w 42"/>
                  <a:gd name="T77" fmla="*/ 24 h 38"/>
                  <a:gd name="T78" fmla="*/ 27 w 42"/>
                  <a:gd name="T79" fmla="*/ 26 h 38"/>
                  <a:gd name="T80" fmla="*/ 28 w 42"/>
                  <a:gd name="T81" fmla="*/ 25 h 38"/>
                  <a:gd name="T82" fmla="*/ 28 w 42"/>
                  <a:gd name="T83" fmla="*/ 22 h 38"/>
                  <a:gd name="T84" fmla="*/ 23 w 42"/>
                  <a:gd name="T85" fmla="*/ 18 h 38"/>
                  <a:gd name="T86" fmla="*/ 18 w 42"/>
                  <a:gd name="T87" fmla="*/ 15 h 38"/>
                  <a:gd name="T88" fmla="*/ 12 w 42"/>
                  <a:gd name="T89" fmla="*/ 19 h 38"/>
                  <a:gd name="T90" fmla="*/ 11 w 42"/>
                  <a:gd name="T91" fmla="*/ 18 h 38"/>
                  <a:gd name="T92" fmla="*/ 11 w 42"/>
                  <a:gd name="T93" fmla="*/ 17 h 38"/>
                  <a:gd name="T94" fmla="*/ 10 w 42"/>
                  <a:gd name="T95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38">
                    <a:moveTo>
                      <a:pt x="32" y="3"/>
                    </a:moveTo>
                    <a:cubicBezTo>
                      <a:pt x="31" y="4"/>
                      <a:pt x="29" y="6"/>
                      <a:pt x="29" y="7"/>
                    </a:cubicBezTo>
                    <a:cubicBezTo>
                      <a:pt x="29" y="9"/>
                      <a:pt x="29" y="9"/>
                      <a:pt x="30" y="9"/>
                    </a:cubicBezTo>
                    <a:cubicBezTo>
                      <a:pt x="33" y="8"/>
                      <a:pt x="35" y="7"/>
                      <a:pt x="37" y="5"/>
                    </a:cubicBezTo>
                    <a:cubicBezTo>
                      <a:pt x="42" y="0"/>
                      <a:pt x="35" y="3"/>
                      <a:pt x="32" y="3"/>
                    </a:cubicBezTo>
                    <a:close/>
                    <a:moveTo>
                      <a:pt x="10" y="15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20" y="12"/>
                      <a:pt x="28" y="16"/>
                      <a:pt x="34" y="1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2"/>
                      <a:pt x="34" y="9"/>
                      <a:pt x="36" y="9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8"/>
                      <a:pt x="42" y="17"/>
                      <a:pt x="42" y="22"/>
                    </a:cubicBezTo>
                    <a:cubicBezTo>
                      <a:pt x="42" y="23"/>
                      <a:pt x="40" y="25"/>
                      <a:pt x="39" y="25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6" y="25"/>
                      <a:pt x="35" y="22"/>
                      <a:pt x="34" y="21"/>
                    </a:cubicBezTo>
                    <a:cubicBezTo>
                      <a:pt x="33" y="20"/>
                      <a:pt x="31" y="19"/>
                      <a:pt x="29" y="18"/>
                    </a:cubicBezTo>
                    <a:cubicBezTo>
                      <a:pt x="30" y="20"/>
                      <a:pt x="31" y="21"/>
                      <a:pt x="31" y="24"/>
                    </a:cubicBezTo>
                    <a:cubicBezTo>
                      <a:pt x="31" y="26"/>
                      <a:pt x="30" y="30"/>
                      <a:pt x="28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5" y="30"/>
                      <a:pt x="25" y="27"/>
                      <a:pt x="23" y="27"/>
                    </a:cubicBezTo>
                    <a:cubicBezTo>
                      <a:pt x="22" y="28"/>
                      <a:pt x="22" y="28"/>
                      <a:pt x="20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7" y="28"/>
                      <a:pt x="14" y="27"/>
                      <a:pt x="14" y="29"/>
                    </a:cubicBezTo>
                    <a:cubicBezTo>
                      <a:pt x="14" y="31"/>
                      <a:pt x="19" y="32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8"/>
                      <a:pt x="18" y="38"/>
                      <a:pt x="17" y="38"/>
                    </a:cubicBezTo>
                    <a:cubicBezTo>
                      <a:pt x="16" y="38"/>
                      <a:pt x="13" y="33"/>
                      <a:pt x="11" y="32"/>
                    </a:cubicBezTo>
                    <a:cubicBezTo>
                      <a:pt x="10" y="32"/>
                      <a:pt x="8" y="34"/>
                      <a:pt x="7" y="34"/>
                    </a:cubicBezTo>
                    <a:cubicBezTo>
                      <a:pt x="5" y="34"/>
                      <a:pt x="0" y="29"/>
                      <a:pt x="0" y="26"/>
                    </a:cubicBezTo>
                    <a:cubicBezTo>
                      <a:pt x="0" y="23"/>
                      <a:pt x="1" y="21"/>
                      <a:pt x="3" y="20"/>
                    </a:cubicBezTo>
                    <a:cubicBezTo>
                      <a:pt x="4" y="25"/>
                      <a:pt x="3" y="30"/>
                      <a:pt x="10" y="30"/>
                    </a:cubicBezTo>
                    <a:cubicBezTo>
                      <a:pt x="9" y="26"/>
                      <a:pt x="3" y="26"/>
                      <a:pt x="3" y="17"/>
                    </a:cubicBezTo>
                    <a:cubicBezTo>
                      <a:pt x="7" y="17"/>
                      <a:pt x="7" y="19"/>
                      <a:pt x="8" y="21"/>
                    </a:cubicBezTo>
                    <a:cubicBezTo>
                      <a:pt x="10" y="24"/>
                      <a:pt x="11" y="24"/>
                      <a:pt x="13" y="27"/>
                    </a:cubicBezTo>
                    <a:cubicBezTo>
                      <a:pt x="16" y="25"/>
                      <a:pt x="15" y="25"/>
                      <a:pt x="19" y="25"/>
                    </a:cubicBezTo>
                    <a:cubicBezTo>
                      <a:pt x="18" y="22"/>
                      <a:pt x="16" y="23"/>
                      <a:pt x="16" y="21"/>
                    </a:cubicBezTo>
                    <a:cubicBezTo>
                      <a:pt x="16" y="20"/>
                      <a:pt x="17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21" y="23"/>
                      <a:pt x="22" y="24"/>
                    </a:cubicBezTo>
                    <a:cubicBezTo>
                      <a:pt x="23" y="25"/>
                      <a:pt x="25" y="25"/>
                      <a:pt x="27" y="26"/>
                    </a:cubicBezTo>
                    <a:cubicBezTo>
                      <a:pt x="28" y="25"/>
                      <a:pt x="28" y="25"/>
                      <a:pt x="28" y="25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6" y="21"/>
                      <a:pt x="25" y="19"/>
                      <a:pt x="23" y="18"/>
                    </a:cubicBezTo>
                    <a:cubicBezTo>
                      <a:pt x="22" y="17"/>
                      <a:pt x="19" y="16"/>
                      <a:pt x="18" y="15"/>
                    </a:cubicBezTo>
                    <a:cubicBezTo>
                      <a:pt x="14" y="17"/>
                      <a:pt x="17" y="19"/>
                      <a:pt x="12" y="19"/>
                    </a:cubicBezTo>
                    <a:cubicBezTo>
                      <a:pt x="12" y="19"/>
                      <a:pt x="11" y="19"/>
                      <a:pt x="11" y="18"/>
                    </a:cubicBezTo>
                    <a:cubicBezTo>
                      <a:pt x="11" y="17"/>
                      <a:pt x="11" y="17"/>
                      <a:pt x="11" y="17"/>
                    </a:cubicBezTo>
                    <a:lnTo>
                      <a:pt x="10" y="15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ïṩḻîḋè"/>
              <p:cNvSpPr/>
              <p:nvPr/>
            </p:nvSpPr>
            <p:spPr bwMode="auto">
              <a:xfrm>
                <a:off x="2708275" y="3181350"/>
                <a:ext cx="134938" cy="120650"/>
              </a:xfrm>
              <a:custGeom>
                <a:avLst/>
                <a:gdLst>
                  <a:gd name="T0" fmla="*/ 13 w 41"/>
                  <a:gd name="T1" fmla="*/ 12 h 36"/>
                  <a:gd name="T2" fmla="*/ 8 w 41"/>
                  <a:gd name="T3" fmla="*/ 10 h 36"/>
                  <a:gd name="T4" fmla="*/ 0 w 41"/>
                  <a:gd name="T5" fmla="*/ 16 h 36"/>
                  <a:gd name="T6" fmla="*/ 11 w 41"/>
                  <a:gd name="T7" fmla="*/ 21 h 36"/>
                  <a:gd name="T8" fmla="*/ 13 w 41"/>
                  <a:gd name="T9" fmla="*/ 30 h 36"/>
                  <a:gd name="T10" fmla="*/ 10 w 41"/>
                  <a:gd name="T11" fmla="*/ 33 h 36"/>
                  <a:gd name="T12" fmla="*/ 16 w 41"/>
                  <a:gd name="T13" fmla="*/ 35 h 36"/>
                  <a:gd name="T14" fmla="*/ 19 w 41"/>
                  <a:gd name="T15" fmla="*/ 36 h 36"/>
                  <a:gd name="T16" fmla="*/ 20 w 41"/>
                  <a:gd name="T17" fmla="*/ 36 h 36"/>
                  <a:gd name="T18" fmla="*/ 25 w 41"/>
                  <a:gd name="T19" fmla="*/ 34 h 36"/>
                  <a:gd name="T20" fmla="*/ 25 w 41"/>
                  <a:gd name="T21" fmla="*/ 32 h 36"/>
                  <a:gd name="T22" fmla="*/ 29 w 41"/>
                  <a:gd name="T23" fmla="*/ 30 h 36"/>
                  <a:gd name="T24" fmla="*/ 30 w 41"/>
                  <a:gd name="T25" fmla="*/ 28 h 36"/>
                  <a:gd name="T26" fmla="*/ 30 w 41"/>
                  <a:gd name="T27" fmla="*/ 28 h 36"/>
                  <a:gd name="T28" fmla="*/ 41 w 41"/>
                  <a:gd name="T29" fmla="*/ 28 h 36"/>
                  <a:gd name="T30" fmla="*/ 36 w 41"/>
                  <a:gd name="T31" fmla="*/ 23 h 36"/>
                  <a:gd name="T32" fmla="*/ 29 w 41"/>
                  <a:gd name="T33" fmla="*/ 20 h 36"/>
                  <a:gd name="T34" fmla="*/ 27 w 41"/>
                  <a:gd name="T35" fmla="*/ 12 h 36"/>
                  <a:gd name="T36" fmla="*/ 28 w 41"/>
                  <a:gd name="T37" fmla="*/ 7 h 36"/>
                  <a:gd name="T38" fmla="*/ 26 w 41"/>
                  <a:gd name="T39" fmla="*/ 6 h 36"/>
                  <a:gd name="T40" fmla="*/ 21 w 41"/>
                  <a:gd name="T41" fmla="*/ 11 h 36"/>
                  <a:gd name="T42" fmla="*/ 20 w 41"/>
                  <a:gd name="T43" fmla="*/ 6 h 36"/>
                  <a:gd name="T44" fmla="*/ 17 w 41"/>
                  <a:gd name="T45" fmla="*/ 0 h 36"/>
                  <a:gd name="T46" fmla="*/ 13 w 41"/>
                  <a:gd name="T47" fmla="*/ 12 h 36"/>
                  <a:gd name="T48" fmla="*/ 16 w 41"/>
                  <a:gd name="T49" fmla="*/ 14 h 36"/>
                  <a:gd name="T50" fmla="*/ 17 w 41"/>
                  <a:gd name="T51" fmla="*/ 9 h 36"/>
                  <a:gd name="T52" fmla="*/ 18 w 41"/>
                  <a:gd name="T53" fmla="*/ 9 h 36"/>
                  <a:gd name="T54" fmla="*/ 21 w 41"/>
                  <a:gd name="T55" fmla="*/ 16 h 36"/>
                  <a:gd name="T56" fmla="*/ 16 w 41"/>
                  <a:gd name="T57" fmla="*/ 14 h 36"/>
                  <a:gd name="T58" fmla="*/ 19 w 41"/>
                  <a:gd name="T59" fmla="*/ 29 h 36"/>
                  <a:gd name="T60" fmla="*/ 18 w 41"/>
                  <a:gd name="T61" fmla="*/ 25 h 36"/>
                  <a:gd name="T62" fmla="*/ 21 w 41"/>
                  <a:gd name="T63" fmla="*/ 25 h 36"/>
                  <a:gd name="T64" fmla="*/ 25 w 41"/>
                  <a:gd name="T65" fmla="*/ 27 h 36"/>
                  <a:gd name="T66" fmla="*/ 19 w 41"/>
                  <a:gd name="T67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36">
                    <a:moveTo>
                      <a:pt x="13" y="12"/>
                    </a:moveTo>
                    <a:cubicBezTo>
                      <a:pt x="8" y="10"/>
                      <a:pt x="8" y="10"/>
                      <a:pt x="8" y="10"/>
                    </a:cubicBezTo>
                    <a:cubicBezTo>
                      <a:pt x="6" y="11"/>
                      <a:pt x="0" y="15"/>
                      <a:pt x="0" y="16"/>
                    </a:cubicBezTo>
                    <a:cubicBezTo>
                      <a:pt x="0" y="18"/>
                      <a:pt x="9" y="21"/>
                      <a:pt x="11" y="21"/>
                    </a:cubicBezTo>
                    <a:cubicBezTo>
                      <a:pt x="12" y="23"/>
                      <a:pt x="13" y="30"/>
                      <a:pt x="13" y="30"/>
                    </a:cubicBezTo>
                    <a:cubicBezTo>
                      <a:pt x="13" y="32"/>
                      <a:pt x="12" y="32"/>
                      <a:pt x="10" y="33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1" y="36"/>
                      <a:pt x="20" y="34"/>
                      <a:pt x="25" y="34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0"/>
                      <a:pt x="27" y="30"/>
                      <a:pt x="29" y="30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39" y="25"/>
                      <a:pt x="37" y="26"/>
                      <a:pt x="36" y="23"/>
                    </a:cubicBezTo>
                    <a:cubicBezTo>
                      <a:pt x="34" y="21"/>
                      <a:pt x="32" y="22"/>
                      <a:pt x="29" y="20"/>
                    </a:cubicBezTo>
                    <a:cubicBezTo>
                      <a:pt x="29" y="15"/>
                      <a:pt x="27" y="14"/>
                      <a:pt x="27" y="12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7" y="7"/>
                      <a:pt x="27" y="6"/>
                      <a:pt x="26" y="6"/>
                    </a:cubicBezTo>
                    <a:cubicBezTo>
                      <a:pt x="23" y="6"/>
                      <a:pt x="25" y="11"/>
                      <a:pt x="21" y="11"/>
                    </a:cubicBezTo>
                    <a:cubicBezTo>
                      <a:pt x="21" y="10"/>
                      <a:pt x="20" y="7"/>
                      <a:pt x="20" y="6"/>
                    </a:cubicBezTo>
                    <a:cubicBezTo>
                      <a:pt x="19" y="4"/>
                      <a:pt x="18" y="1"/>
                      <a:pt x="17" y="0"/>
                    </a:cubicBezTo>
                    <a:cubicBezTo>
                      <a:pt x="13" y="1"/>
                      <a:pt x="14" y="8"/>
                      <a:pt x="13" y="12"/>
                    </a:cubicBezTo>
                    <a:close/>
                    <a:moveTo>
                      <a:pt x="16" y="14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8" y="9"/>
                      <a:pt x="18" y="9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8" y="16"/>
                      <a:pt x="16" y="14"/>
                    </a:cubicBezTo>
                    <a:close/>
                    <a:moveTo>
                      <a:pt x="19" y="29"/>
                    </a:moveTo>
                    <a:cubicBezTo>
                      <a:pt x="18" y="28"/>
                      <a:pt x="18" y="27"/>
                      <a:pt x="18" y="25"/>
                    </a:cubicBezTo>
                    <a:cubicBezTo>
                      <a:pt x="19" y="24"/>
                      <a:pt x="20" y="24"/>
                      <a:pt x="21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9"/>
                      <a:pt x="23" y="29"/>
                      <a:pt x="19" y="29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işliḍe"/>
              <p:cNvSpPr/>
              <p:nvPr/>
            </p:nvSpPr>
            <p:spPr bwMode="auto">
              <a:xfrm>
                <a:off x="3124200" y="3178175"/>
                <a:ext cx="361950" cy="382588"/>
              </a:xfrm>
              <a:custGeom>
                <a:avLst/>
                <a:gdLst>
                  <a:gd name="T0" fmla="*/ 73 w 110"/>
                  <a:gd name="T1" fmla="*/ 32 h 115"/>
                  <a:gd name="T2" fmla="*/ 73 w 110"/>
                  <a:gd name="T3" fmla="*/ 34 h 115"/>
                  <a:gd name="T4" fmla="*/ 48 w 110"/>
                  <a:gd name="T5" fmla="*/ 86 h 115"/>
                  <a:gd name="T6" fmla="*/ 25 w 110"/>
                  <a:gd name="T7" fmla="*/ 102 h 115"/>
                  <a:gd name="T8" fmla="*/ 0 w 110"/>
                  <a:gd name="T9" fmla="*/ 115 h 115"/>
                  <a:gd name="T10" fmla="*/ 29 w 110"/>
                  <a:gd name="T11" fmla="*/ 102 h 115"/>
                  <a:gd name="T12" fmla="*/ 53 w 110"/>
                  <a:gd name="T13" fmla="*/ 83 h 115"/>
                  <a:gd name="T14" fmla="*/ 70 w 110"/>
                  <a:gd name="T15" fmla="*/ 58 h 115"/>
                  <a:gd name="T16" fmla="*/ 75 w 110"/>
                  <a:gd name="T17" fmla="*/ 42 h 115"/>
                  <a:gd name="T18" fmla="*/ 75 w 110"/>
                  <a:gd name="T19" fmla="*/ 22 h 115"/>
                  <a:gd name="T20" fmla="*/ 81 w 110"/>
                  <a:gd name="T21" fmla="*/ 48 h 115"/>
                  <a:gd name="T22" fmla="*/ 81 w 110"/>
                  <a:gd name="T23" fmla="*/ 49 h 115"/>
                  <a:gd name="T24" fmla="*/ 70 w 110"/>
                  <a:gd name="T25" fmla="*/ 82 h 115"/>
                  <a:gd name="T26" fmla="*/ 62 w 110"/>
                  <a:gd name="T27" fmla="*/ 95 h 115"/>
                  <a:gd name="T28" fmla="*/ 51 w 110"/>
                  <a:gd name="T29" fmla="*/ 107 h 115"/>
                  <a:gd name="T30" fmla="*/ 72 w 110"/>
                  <a:gd name="T31" fmla="*/ 83 h 115"/>
                  <a:gd name="T32" fmla="*/ 83 w 110"/>
                  <a:gd name="T33" fmla="*/ 49 h 115"/>
                  <a:gd name="T34" fmla="*/ 83 w 110"/>
                  <a:gd name="T35" fmla="*/ 47 h 115"/>
                  <a:gd name="T36" fmla="*/ 80 w 110"/>
                  <a:gd name="T37" fmla="*/ 31 h 115"/>
                  <a:gd name="T38" fmla="*/ 75 w 110"/>
                  <a:gd name="T39" fmla="*/ 18 h 115"/>
                  <a:gd name="T40" fmla="*/ 87 w 110"/>
                  <a:gd name="T41" fmla="*/ 36 h 115"/>
                  <a:gd name="T42" fmla="*/ 92 w 110"/>
                  <a:gd name="T43" fmla="*/ 62 h 115"/>
                  <a:gd name="T44" fmla="*/ 87 w 110"/>
                  <a:gd name="T45" fmla="*/ 88 h 115"/>
                  <a:gd name="T46" fmla="*/ 83 w 110"/>
                  <a:gd name="T47" fmla="*/ 99 h 115"/>
                  <a:gd name="T48" fmla="*/ 77 w 110"/>
                  <a:gd name="T49" fmla="*/ 110 h 115"/>
                  <a:gd name="T50" fmla="*/ 88 w 110"/>
                  <a:gd name="T51" fmla="*/ 89 h 115"/>
                  <a:gd name="T52" fmla="*/ 94 w 110"/>
                  <a:gd name="T53" fmla="*/ 64 h 115"/>
                  <a:gd name="T54" fmla="*/ 94 w 110"/>
                  <a:gd name="T55" fmla="*/ 57 h 115"/>
                  <a:gd name="T56" fmla="*/ 87 w 110"/>
                  <a:gd name="T57" fmla="*/ 32 h 115"/>
                  <a:gd name="T58" fmla="*/ 81 w 110"/>
                  <a:gd name="T59" fmla="*/ 21 h 115"/>
                  <a:gd name="T60" fmla="*/ 74 w 110"/>
                  <a:gd name="T61" fmla="*/ 12 h 115"/>
                  <a:gd name="T62" fmla="*/ 93 w 110"/>
                  <a:gd name="T63" fmla="*/ 29 h 115"/>
                  <a:gd name="T64" fmla="*/ 106 w 110"/>
                  <a:gd name="T65" fmla="*/ 52 h 115"/>
                  <a:gd name="T66" fmla="*/ 107 w 110"/>
                  <a:gd name="T67" fmla="*/ 84 h 115"/>
                  <a:gd name="T68" fmla="*/ 104 w 110"/>
                  <a:gd name="T69" fmla="*/ 99 h 115"/>
                  <a:gd name="T70" fmla="*/ 100 w 110"/>
                  <a:gd name="T71" fmla="*/ 113 h 115"/>
                  <a:gd name="T72" fmla="*/ 110 w 110"/>
                  <a:gd name="T73" fmla="*/ 70 h 115"/>
                  <a:gd name="T74" fmla="*/ 110 w 110"/>
                  <a:gd name="T75" fmla="*/ 69 h 115"/>
                  <a:gd name="T76" fmla="*/ 105 w 110"/>
                  <a:gd name="T77" fmla="*/ 43 h 115"/>
                  <a:gd name="T78" fmla="*/ 99 w 110"/>
                  <a:gd name="T79" fmla="*/ 33 h 115"/>
                  <a:gd name="T80" fmla="*/ 92 w 110"/>
                  <a:gd name="T81" fmla="*/ 24 h 115"/>
                  <a:gd name="T82" fmla="*/ 54 w 110"/>
                  <a:gd name="T83" fmla="*/ 0 h 115"/>
                  <a:gd name="T84" fmla="*/ 62 w 110"/>
                  <a:gd name="T85" fmla="*/ 5 h 115"/>
                  <a:gd name="T86" fmla="*/ 67 w 110"/>
                  <a:gd name="T87" fmla="*/ 11 h 115"/>
                  <a:gd name="T88" fmla="*/ 73 w 110"/>
                  <a:gd name="T89" fmla="*/ 3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10" h="115">
                    <a:moveTo>
                      <a:pt x="73" y="32"/>
                    </a:moveTo>
                    <a:cubicBezTo>
                      <a:pt x="73" y="34"/>
                      <a:pt x="73" y="34"/>
                      <a:pt x="73" y="34"/>
                    </a:cubicBezTo>
                    <a:cubicBezTo>
                      <a:pt x="73" y="57"/>
                      <a:pt x="59" y="74"/>
                      <a:pt x="48" y="86"/>
                    </a:cubicBezTo>
                    <a:cubicBezTo>
                      <a:pt x="42" y="91"/>
                      <a:pt x="32" y="98"/>
                      <a:pt x="25" y="102"/>
                    </a:cubicBezTo>
                    <a:cubicBezTo>
                      <a:pt x="21" y="104"/>
                      <a:pt x="1" y="114"/>
                      <a:pt x="0" y="115"/>
                    </a:cubicBezTo>
                    <a:cubicBezTo>
                      <a:pt x="4" y="115"/>
                      <a:pt x="24" y="104"/>
                      <a:pt x="29" y="102"/>
                    </a:cubicBezTo>
                    <a:cubicBezTo>
                      <a:pt x="37" y="97"/>
                      <a:pt x="46" y="90"/>
                      <a:pt x="53" y="83"/>
                    </a:cubicBezTo>
                    <a:cubicBezTo>
                      <a:pt x="61" y="75"/>
                      <a:pt x="64" y="70"/>
                      <a:pt x="70" y="58"/>
                    </a:cubicBezTo>
                    <a:cubicBezTo>
                      <a:pt x="72" y="54"/>
                      <a:pt x="74" y="48"/>
                      <a:pt x="75" y="42"/>
                    </a:cubicBezTo>
                    <a:cubicBezTo>
                      <a:pt x="76" y="34"/>
                      <a:pt x="75" y="30"/>
                      <a:pt x="75" y="22"/>
                    </a:cubicBezTo>
                    <a:cubicBezTo>
                      <a:pt x="78" y="27"/>
                      <a:pt x="81" y="40"/>
                      <a:pt x="81" y="48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81" y="63"/>
                      <a:pt x="75" y="73"/>
                      <a:pt x="70" y="82"/>
                    </a:cubicBezTo>
                    <a:cubicBezTo>
                      <a:pt x="68" y="87"/>
                      <a:pt x="64" y="92"/>
                      <a:pt x="62" y="95"/>
                    </a:cubicBezTo>
                    <a:cubicBezTo>
                      <a:pt x="60" y="98"/>
                      <a:pt x="52" y="106"/>
                      <a:pt x="51" y="107"/>
                    </a:cubicBezTo>
                    <a:cubicBezTo>
                      <a:pt x="57" y="104"/>
                      <a:pt x="68" y="89"/>
                      <a:pt x="72" y="83"/>
                    </a:cubicBezTo>
                    <a:cubicBezTo>
                      <a:pt x="77" y="76"/>
                      <a:pt x="83" y="62"/>
                      <a:pt x="83" y="49"/>
                    </a:cubicBezTo>
                    <a:cubicBezTo>
                      <a:pt x="83" y="47"/>
                      <a:pt x="83" y="47"/>
                      <a:pt x="83" y="47"/>
                    </a:cubicBezTo>
                    <a:cubicBezTo>
                      <a:pt x="83" y="42"/>
                      <a:pt x="82" y="35"/>
                      <a:pt x="80" y="31"/>
                    </a:cubicBezTo>
                    <a:cubicBezTo>
                      <a:pt x="79" y="27"/>
                      <a:pt x="76" y="21"/>
                      <a:pt x="75" y="18"/>
                    </a:cubicBezTo>
                    <a:cubicBezTo>
                      <a:pt x="78" y="20"/>
                      <a:pt x="85" y="32"/>
                      <a:pt x="87" y="36"/>
                    </a:cubicBezTo>
                    <a:cubicBezTo>
                      <a:pt x="90" y="44"/>
                      <a:pt x="92" y="52"/>
                      <a:pt x="92" y="62"/>
                    </a:cubicBezTo>
                    <a:cubicBezTo>
                      <a:pt x="92" y="71"/>
                      <a:pt x="90" y="82"/>
                      <a:pt x="87" y="88"/>
                    </a:cubicBezTo>
                    <a:cubicBezTo>
                      <a:pt x="86" y="92"/>
                      <a:pt x="84" y="95"/>
                      <a:pt x="83" y="99"/>
                    </a:cubicBezTo>
                    <a:cubicBezTo>
                      <a:pt x="81" y="102"/>
                      <a:pt x="77" y="107"/>
                      <a:pt x="77" y="110"/>
                    </a:cubicBezTo>
                    <a:cubicBezTo>
                      <a:pt x="80" y="108"/>
                      <a:pt x="87" y="94"/>
                      <a:pt x="88" y="89"/>
                    </a:cubicBezTo>
                    <a:cubicBezTo>
                      <a:pt x="91" y="83"/>
                      <a:pt x="94" y="73"/>
                      <a:pt x="94" y="64"/>
                    </a:cubicBezTo>
                    <a:cubicBezTo>
                      <a:pt x="94" y="57"/>
                      <a:pt x="94" y="57"/>
                      <a:pt x="94" y="57"/>
                    </a:cubicBezTo>
                    <a:cubicBezTo>
                      <a:pt x="94" y="49"/>
                      <a:pt x="90" y="37"/>
                      <a:pt x="87" y="32"/>
                    </a:cubicBezTo>
                    <a:cubicBezTo>
                      <a:pt x="85" y="28"/>
                      <a:pt x="84" y="25"/>
                      <a:pt x="81" y="21"/>
                    </a:cubicBezTo>
                    <a:cubicBezTo>
                      <a:pt x="80" y="20"/>
                      <a:pt x="74" y="14"/>
                      <a:pt x="74" y="12"/>
                    </a:cubicBezTo>
                    <a:cubicBezTo>
                      <a:pt x="78" y="13"/>
                      <a:pt x="90" y="25"/>
                      <a:pt x="93" y="29"/>
                    </a:cubicBezTo>
                    <a:cubicBezTo>
                      <a:pt x="99" y="37"/>
                      <a:pt x="102" y="41"/>
                      <a:pt x="106" y="52"/>
                    </a:cubicBezTo>
                    <a:cubicBezTo>
                      <a:pt x="108" y="61"/>
                      <a:pt x="109" y="74"/>
                      <a:pt x="107" y="84"/>
                    </a:cubicBezTo>
                    <a:cubicBezTo>
                      <a:pt x="106" y="90"/>
                      <a:pt x="106" y="94"/>
                      <a:pt x="104" y="99"/>
                    </a:cubicBezTo>
                    <a:cubicBezTo>
                      <a:pt x="103" y="103"/>
                      <a:pt x="100" y="110"/>
                      <a:pt x="100" y="113"/>
                    </a:cubicBezTo>
                    <a:cubicBezTo>
                      <a:pt x="105" y="108"/>
                      <a:pt x="110" y="82"/>
                      <a:pt x="110" y="70"/>
                    </a:cubicBezTo>
                    <a:cubicBezTo>
                      <a:pt x="110" y="69"/>
                      <a:pt x="110" y="69"/>
                      <a:pt x="110" y="69"/>
                    </a:cubicBezTo>
                    <a:cubicBezTo>
                      <a:pt x="110" y="60"/>
                      <a:pt x="108" y="49"/>
                      <a:pt x="105" y="43"/>
                    </a:cubicBezTo>
                    <a:cubicBezTo>
                      <a:pt x="103" y="39"/>
                      <a:pt x="102" y="37"/>
                      <a:pt x="99" y="33"/>
                    </a:cubicBezTo>
                    <a:cubicBezTo>
                      <a:pt x="97" y="30"/>
                      <a:pt x="95" y="28"/>
                      <a:pt x="92" y="24"/>
                    </a:cubicBezTo>
                    <a:cubicBezTo>
                      <a:pt x="88" y="18"/>
                      <a:pt x="62" y="0"/>
                      <a:pt x="54" y="0"/>
                    </a:cubicBezTo>
                    <a:cubicBezTo>
                      <a:pt x="55" y="1"/>
                      <a:pt x="59" y="3"/>
                      <a:pt x="62" y="5"/>
                    </a:cubicBezTo>
                    <a:cubicBezTo>
                      <a:pt x="63" y="6"/>
                      <a:pt x="66" y="9"/>
                      <a:pt x="67" y="11"/>
                    </a:cubicBezTo>
                    <a:cubicBezTo>
                      <a:pt x="71" y="16"/>
                      <a:pt x="73" y="23"/>
                      <a:pt x="73" y="32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iṡľîḑê"/>
              <p:cNvSpPr/>
              <p:nvPr/>
            </p:nvSpPr>
            <p:spPr bwMode="auto">
              <a:xfrm>
                <a:off x="2998788" y="3549650"/>
                <a:ext cx="504825" cy="79375"/>
              </a:xfrm>
              <a:custGeom>
                <a:avLst/>
                <a:gdLst>
                  <a:gd name="T0" fmla="*/ 14 w 153"/>
                  <a:gd name="T1" fmla="*/ 17 h 24"/>
                  <a:gd name="T2" fmla="*/ 47 w 153"/>
                  <a:gd name="T3" fmla="*/ 13 h 24"/>
                  <a:gd name="T4" fmla="*/ 71 w 153"/>
                  <a:gd name="T5" fmla="*/ 24 h 24"/>
                  <a:gd name="T6" fmla="*/ 82 w 153"/>
                  <a:gd name="T7" fmla="*/ 24 h 24"/>
                  <a:gd name="T8" fmla="*/ 107 w 153"/>
                  <a:gd name="T9" fmla="*/ 13 h 24"/>
                  <a:gd name="T10" fmla="*/ 139 w 153"/>
                  <a:gd name="T11" fmla="*/ 17 h 24"/>
                  <a:gd name="T12" fmla="*/ 147 w 153"/>
                  <a:gd name="T13" fmla="*/ 17 h 24"/>
                  <a:gd name="T14" fmla="*/ 153 w 153"/>
                  <a:gd name="T15" fmla="*/ 17 h 24"/>
                  <a:gd name="T16" fmla="*/ 146 w 153"/>
                  <a:gd name="T17" fmla="*/ 9 h 24"/>
                  <a:gd name="T18" fmla="*/ 146 w 153"/>
                  <a:gd name="T19" fmla="*/ 9 h 24"/>
                  <a:gd name="T20" fmla="*/ 120 w 153"/>
                  <a:gd name="T21" fmla="*/ 6 h 24"/>
                  <a:gd name="T22" fmla="*/ 97 w 153"/>
                  <a:gd name="T23" fmla="*/ 1 h 24"/>
                  <a:gd name="T24" fmla="*/ 91 w 153"/>
                  <a:gd name="T25" fmla="*/ 1 h 24"/>
                  <a:gd name="T26" fmla="*/ 77 w 153"/>
                  <a:gd name="T27" fmla="*/ 13 h 24"/>
                  <a:gd name="T28" fmla="*/ 66 w 153"/>
                  <a:gd name="T29" fmla="*/ 1 h 24"/>
                  <a:gd name="T30" fmla="*/ 46 w 153"/>
                  <a:gd name="T31" fmla="*/ 2 h 24"/>
                  <a:gd name="T32" fmla="*/ 7 w 153"/>
                  <a:gd name="T33" fmla="*/ 9 h 24"/>
                  <a:gd name="T34" fmla="*/ 8 w 153"/>
                  <a:gd name="T35" fmla="*/ 9 h 24"/>
                  <a:gd name="T36" fmla="*/ 0 w 153"/>
                  <a:gd name="T37" fmla="*/ 17 h 24"/>
                  <a:gd name="T38" fmla="*/ 6 w 153"/>
                  <a:gd name="T39" fmla="*/ 17 h 24"/>
                  <a:gd name="T40" fmla="*/ 14 w 153"/>
                  <a:gd name="T41" fmla="*/ 17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24">
                    <a:moveTo>
                      <a:pt x="14" y="17"/>
                    </a:moveTo>
                    <a:cubicBezTo>
                      <a:pt x="26" y="17"/>
                      <a:pt x="37" y="14"/>
                      <a:pt x="47" y="13"/>
                    </a:cubicBezTo>
                    <a:cubicBezTo>
                      <a:pt x="57" y="13"/>
                      <a:pt x="71" y="11"/>
                      <a:pt x="71" y="24"/>
                    </a:cubicBezTo>
                    <a:cubicBezTo>
                      <a:pt x="82" y="24"/>
                      <a:pt x="82" y="24"/>
                      <a:pt x="82" y="24"/>
                    </a:cubicBezTo>
                    <a:cubicBezTo>
                      <a:pt x="82" y="12"/>
                      <a:pt x="95" y="13"/>
                      <a:pt x="107" y="13"/>
                    </a:cubicBezTo>
                    <a:cubicBezTo>
                      <a:pt x="117" y="14"/>
                      <a:pt x="127" y="17"/>
                      <a:pt x="139" y="17"/>
                    </a:cubicBezTo>
                    <a:cubicBezTo>
                      <a:pt x="147" y="17"/>
                      <a:pt x="147" y="17"/>
                      <a:pt x="147" y="17"/>
                    </a:cubicBezTo>
                    <a:cubicBezTo>
                      <a:pt x="153" y="17"/>
                      <a:pt x="153" y="17"/>
                      <a:pt x="153" y="17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35" y="9"/>
                      <a:pt x="128" y="9"/>
                      <a:pt x="120" y="6"/>
                    </a:cubicBezTo>
                    <a:cubicBezTo>
                      <a:pt x="115" y="5"/>
                      <a:pt x="103" y="1"/>
                      <a:pt x="97" y="1"/>
                    </a:cubicBezTo>
                    <a:cubicBezTo>
                      <a:pt x="91" y="1"/>
                      <a:pt x="91" y="1"/>
                      <a:pt x="91" y="1"/>
                    </a:cubicBezTo>
                    <a:cubicBezTo>
                      <a:pt x="84" y="1"/>
                      <a:pt x="78" y="7"/>
                      <a:pt x="77" y="13"/>
                    </a:cubicBezTo>
                    <a:cubicBezTo>
                      <a:pt x="74" y="11"/>
                      <a:pt x="75" y="4"/>
                      <a:pt x="66" y="1"/>
                    </a:cubicBezTo>
                    <a:cubicBezTo>
                      <a:pt x="60" y="0"/>
                      <a:pt x="52" y="1"/>
                      <a:pt x="46" y="2"/>
                    </a:cubicBezTo>
                    <a:cubicBezTo>
                      <a:pt x="31" y="6"/>
                      <a:pt x="27" y="9"/>
                      <a:pt x="7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14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í$lïďê"/>
              <p:cNvSpPr/>
              <p:nvPr/>
            </p:nvSpPr>
            <p:spPr bwMode="auto">
              <a:xfrm>
                <a:off x="2830513" y="2998788"/>
                <a:ext cx="841375" cy="830263"/>
              </a:xfrm>
              <a:custGeom>
                <a:avLst/>
                <a:gdLst>
                  <a:gd name="T0" fmla="*/ 21 w 255"/>
                  <a:gd name="T1" fmla="*/ 127 h 250"/>
                  <a:gd name="T2" fmla="*/ 32 w 255"/>
                  <a:gd name="T3" fmla="*/ 84 h 250"/>
                  <a:gd name="T4" fmla="*/ 41 w 255"/>
                  <a:gd name="T5" fmla="*/ 68 h 250"/>
                  <a:gd name="T6" fmla="*/ 53 w 255"/>
                  <a:gd name="T7" fmla="*/ 54 h 250"/>
                  <a:gd name="T8" fmla="*/ 85 w 255"/>
                  <a:gd name="T9" fmla="*/ 33 h 250"/>
                  <a:gd name="T10" fmla="*/ 128 w 255"/>
                  <a:gd name="T11" fmla="*/ 23 h 250"/>
                  <a:gd name="T12" fmla="*/ 202 w 255"/>
                  <a:gd name="T13" fmla="*/ 54 h 250"/>
                  <a:gd name="T14" fmla="*/ 234 w 255"/>
                  <a:gd name="T15" fmla="*/ 126 h 250"/>
                  <a:gd name="T16" fmla="*/ 234 w 255"/>
                  <a:gd name="T17" fmla="*/ 135 h 250"/>
                  <a:gd name="T18" fmla="*/ 202 w 255"/>
                  <a:gd name="T19" fmla="*/ 206 h 250"/>
                  <a:gd name="T20" fmla="*/ 128 w 255"/>
                  <a:gd name="T21" fmla="*/ 237 h 250"/>
                  <a:gd name="T22" fmla="*/ 21 w 255"/>
                  <a:gd name="T23" fmla="*/ 133 h 250"/>
                  <a:gd name="T24" fmla="*/ 21 w 255"/>
                  <a:gd name="T25" fmla="*/ 127 h 250"/>
                  <a:gd name="T26" fmla="*/ 0 w 255"/>
                  <a:gd name="T27" fmla="*/ 110 h 250"/>
                  <a:gd name="T28" fmla="*/ 0 w 255"/>
                  <a:gd name="T29" fmla="*/ 119 h 250"/>
                  <a:gd name="T30" fmla="*/ 7 w 255"/>
                  <a:gd name="T31" fmla="*/ 145 h 250"/>
                  <a:gd name="T32" fmla="*/ 19 w 255"/>
                  <a:gd name="T33" fmla="*/ 165 h 250"/>
                  <a:gd name="T34" fmla="*/ 24 w 255"/>
                  <a:gd name="T35" fmla="*/ 200 h 250"/>
                  <a:gd name="T36" fmla="*/ 40 w 255"/>
                  <a:gd name="T37" fmla="*/ 225 h 250"/>
                  <a:gd name="T38" fmla="*/ 96 w 255"/>
                  <a:gd name="T39" fmla="*/ 250 h 250"/>
                  <a:gd name="T40" fmla="*/ 99 w 255"/>
                  <a:gd name="T41" fmla="*/ 250 h 250"/>
                  <a:gd name="T42" fmla="*/ 114 w 255"/>
                  <a:gd name="T43" fmla="*/ 248 h 250"/>
                  <a:gd name="T44" fmla="*/ 127 w 255"/>
                  <a:gd name="T45" fmla="*/ 244 h 250"/>
                  <a:gd name="T46" fmla="*/ 141 w 255"/>
                  <a:gd name="T47" fmla="*/ 248 h 250"/>
                  <a:gd name="T48" fmla="*/ 156 w 255"/>
                  <a:gd name="T49" fmla="*/ 250 h 250"/>
                  <a:gd name="T50" fmla="*/ 160 w 255"/>
                  <a:gd name="T51" fmla="*/ 250 h 250"/>
                  <a:gd name="T52" fmla="*/ 215 w 255"/>
                  <a:gd name="T53" fmla="*/ 225 h 250"/>
                  <a:gd name="T54" fmla="*/ 236 w 255"/>
                  <a:gd name="T55" fmla="*/ 165 h 250"/>
                  <a:gd name="T56" fmla="*/ 244 w 255"/>
                  <a:gd name="T57" fmla="*/ 154 h 250"/>
                  <a:gd name="T58" fmla="*/ 250 w 255"/>
                  <a:gd name="T59" fmla="*/ 141 h 250"/>
                  <a:gd name="T60" fmla="*/ 255 w 255"/>
                  <a:gd name="T61" fmla="*/ 109 h 250"/>
                  <a:gd name="T62" fmla="*/ 230 w 255"/>
                  <a:gd name="T63" fmla="*/ 57 h 250"/>
                  <a:gd name="T64" fmla="*/ 206 w 255"/>
                  <a:gd name="T65" fmla="*/ 41 h 250"/>
                  <a:gd name="T66" fmla="*/ 193 w 255"/>
                  <a:gd name="T67" fmla="*/ 35 h 250"/>
                  <a:gd name="T68" fmla="*/ 185 w 255"/>
                  <a:gd name="T69" fmla="*/ 25 h 250"/>
                  <a:gd name="T70" fmla="*/ 131 w 255"/>
                  <a:gd name="T71" fmla="*/ 0 h 250"/>
                  <a:gd name="T72" fmla="*/ 123 w 255"/>
                  <a:gd name="T73" fmla="*/ 0 h 250"/>
                  <a:gd name="T74" fmla="*/ 81 w 255"/>
                  <a:gd name="T75" fmla="*/ 16 h 250"/>
                  <a:gd name="T76" fmla="*/ 66 w 255"/>
                  <a:gd name="T77" fmla="*/ 30 h 250"/>
                  <a:gd name="T78" fmla="*/ 48 w 255"/>
                  <a:gd name="T79" fmla="*/ 42 h 250"/>
                  <a:gd name="T80" fmla="*/ 16 w 255"/>
                  <a:gd name="T81" fmla="*/ 67 h 250"/>
                  <a:gd name="T82" fmla="*/ 0 w 255"/>
                  <a:gd name="T83" fmla="*/ 11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5" h="250">
                    <a:moveTo>
                      <a:pt x="21" y="127"/>
                    </a:moveTo>
                    <a:cubicBezTo>
                      <a:pt x="21" y="112"/>
                      <a:pt x="27" y="94"/>
                      <a:pt x="32" y="84"/>
                    </a:cubicBezTo>
                    <a:cubicBezTo>
                      <a:pt x="35" y="78"/>
                      <a:pt x="38" y="73"/>
                      <a:pt x="41" y="68"/>
                    </a:cubicBezTo>
                    <a:cubicBezTo>
                      <a:pt x="45" y="62"/>
                      <a:pt x="49" y="59"/>
                      <a:pt x="53" y="54"/>
                    </a:cubicBezTo>
                    <a:cubicBezTo>
                      <a:pt x="59" y="47"/>
                      <a:pt x="76" y="37"/>
                      <a:pt x="85" y="33"/>
                    </a:cubicBezTo>
                    <a:cubicBezTo>
                      <a:pt x="96" y="28"/>
                      <a:pt x="112" y="23"/>
                      <a:pt x="128" y="23"/>
                    </a:cubicBezTo>
                    <a:cubicBezTo>
                      <a:pt x="159" y="23"/>
                      <a:pt x="187" y="38"/>
                      <a:pt x="202" y="54"/>
                    </a:cubicBezTo>
                    <a:cubicBezTo>
                      <a:pt x="217" y="69"/>
                      <a:pt x="234" y="96"/>
                      <a:pt x="234" y="126"/>
                    </a:cubicBezTo>
                    <a:cubicBezTo>
                      <a:pt x="234" y="135"/>
                      <a:pt x="234" y="135"/>
                      <a:pt x="234" y="135"/>
                    </a:cubicBezTo>
                    <a:cubicBezTo>
                      <a:pt x="234" y="163"/>
                      <a:pt x="217" y="193"/>
                      <a:pt x="202" y="206"/>
                    </a:cubicBezTo>
                    <a:cubicBezTo>
                      <a:pt x="183" y="222"/>
                      <a:pt x="162" y="237"/>
                      <a:pt x="128" y="237"/>
                    </a:cubicBezTo>
                    <a:cubicBezTo>
                      <a:pt x="71" y="237"/>
                      <a:pt x="21" y="189"/>
                      <a:pt x="21" y="133"/>
                    </a:cubicBezTo>
                    <a:cubicBezTo>
                      <a:pt x="21" y="127"/>
                      <a:pt x="21" y="127"/>
                      <a:pt x="21" y="127"/>
                    </a:cubicBezTo>
                    <a:close/>
                    <a:moveTo>
                      <a:pt x="0" y="110"/>
                    </a:move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27"/>
                      <a:pt x="4" y="139"/>
                      <a:pt x="7" y="145"/>
                    </a:cubicBezTo>
                    <a:cubicBezTo>
                      <a:pt x="11" y="154"/>
                      <a:pt x="14" y="158"/>
                      <a:pt x="19" y="165"/>
                    </a:cubicBezTo>
                    <a:cubicBezTo>
                      <a:pt x="19" y="181"/>
                      <a:pt x="20" y="189"/>
                      <a:pt x="24" y="200"/>
                    </a:cubicBezTo>
                    <a:cubicBezTo>
                      <a:pt x="28" y="209"/>
                      <a:pt x="34" y="219"/>
                      <a:pt x="40" y="225"/>
                    </a:cubicBezTo>
                    <a:cubicBezTo>
                      <a:pt x="53" y="238"/>
                      <a:pt x="70" y="250"/>
                      <a:pt x="96" y="250"/>
                    </a:cubicBezTo>
                    <a:cubicBezTo>
                      <a:pt x="99" y="250"/>
                      <a:pt x="99" y="250"/>
                      <a:pt x="99" y="250"/>
                    </a:cubicBezTo>
                    <a:cubicBezTo>
                      <a:pt x="104" y="250"/>
                      <a:pt x="109" y="249"/>
                      <a:pt x="114" y="248"/>
                    </a:cubicBezTo>
                    <a:cubicBezTo>
                      <a:pt x="117" y="248"/>
                      <a:pt x="127" y="244"/>
                      <a:pt x="127" y="244"/>
                    </a:cubicBezTo>
                    <a:cubicBezTo>
                      <a:pt x="129" y="244"/>
                      <a:pt x="137" y="248"/>
                      <a:pt x="141" y="248"/>
                    </a:cubicBezTo>
                    <a:cubicBezTo>
                      <a:pt x="145" y="249"/>
                      <a:pt x="151" y="250"/>
                      <a:pt x="156" y="250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82" y="250"/>
                      <a:pt x="205" y="238"/>
                      <a:pt x="215" y="225"/>
                    </a:cubicBezTo>
                    <a:cubicBezTo>
                      <a:pt x="230" y="208"/>
                      <a:pt x="236" y="196"/>
                      <a:pt x="236" y="165"/>
                    </a:cubicBezTo>
                    <a:cubicBezTo>
                      <a:pt x="239" y="162"/>
                      <a:pt x="242" y="158"/>
                      <a:pt x="244" y="154"/>
                    </a:cubicBezTo>
                    <a:cubicBezTo>
                      <a:pt x="247" y="150"/>
                      <a:pt x="249" y="146"/>
                      <a:pt x="250" y="141"/>
                    </a:cubicBezTo>
                    <a:cubicBezTo>
                      <a:pt x="255" y="129"/>
                      <a:pt x="255" y="122"/>
                      <a:pt x="255" y="109"/>
                    </a:cubicBezTo>
                    <a:cubicBezTo>
                      <a:pt x="255" y="90"/>
                      <a:pt x="241" y="65"/>
                      <a:pt x="230" y="57"/>
                    </a:cubicBezTo>
                    <a:cubicBezTo>
                      <a:pt x="221" y="50"/>
                      <a:pt x="218" y="46"/>
                      <a:pt x="206" y="41"/>
                    </a:cubicBezTo>
                    <a:cubicBezTo>
                      <a:pt x="202" y="40"/>
                      <a:pt x="196" y="39"/>
                      <a:pt x="193" y="35"/>
                    </a:cubicBezTo>
                    <a:cubicBezTo>
                      <a:pt x="191" y="31"/>
                      <a:pt x="188" y="28"/>
                      <a:pt x="185" y="25"/>
                    </a:cubicBezTo>
                    <a:cubicBezTo>
                      <a:pt x="173" y="13"/>
                      <a:pt x="154" y="0"/>
                      <a:pt x="131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08" y="0"/>
                      <a:pt x="89" y="9"/>
                      <a:pt x="81" y="16"/>
                    </a:cubicBezTo>
                    <a:cubicBezTo>
                      <a:pt x="75" y="20"/>
                      <a:pt x="70" y="25"/>
                      <a:pt x="66" y="30"/>
                    </a:cubicBezTo>
                    <a:cubicBezTo>
                      <a:pt x="57" y="42"/>
                      <a:pt x="61" y="36"/>
                      <a:pt x="48" y="42"/>
                    </a:cubicBezTo>
                    <a:cubicBezTo>
                      <a:pt x="33" y="49"/>
                      <a:pt x="26" y="55"/>
                      <a:pt x="16" y="67"/>
                    </a:cubicBezTo>
                    <a:cubicBezTo>
                      <a:pt x="9" y="76"/>
                      <a:pt x="0" y="95"/>
                      <a:pt x="0" y="11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šḻïḋe"/>
              <p:cNvSpPr/>
              <p:nvPr/>
            </p:nvSpPr>
            <p:spPr bwMode="auto">
              <a:xfrm>
                <a:off x="2919413" y="3098800"/>
                <a:ext cx="663575" cy="666750"/>
              </a:xfrm>
              <a:custGeom>
                <a:avLst/>
                <a:gdLst>
                  <a:gd name="T0" fmla="*/ 101 w 201"/>
                  <a:gd name="T1" fmla="*/ 0 h 201"/>
                  <a:gd name="T2" fmla="*/ 201 w 201"/>
                  <a:gd name="T3" fmla="*/ 100 h 201"/>
                  <a:gd name="T4" fmla="*/ 101 w 201"/>
                  <a:gd name="T5" fmla="*/ 201 h 201"/>
                  <a:gd name="T6" fmla="*/ 0 w 201"/>
                  <a:gd name="T7" fmla="*/ 100 h 201"/>
                  <a:gd name="T8" fmla="*/ 101 w 201"/>
                  <a:gd name="T9" fmla="*/ 0 h 201"/>
                  <a:gd name="T10" fmla="*/ 101 w 201"/>
                  <a:gd name="T11" fmla="*/ 4 h 201"/>
                  <a:gd name="T12" fmla="*/ 4 w 201"/>
                  <a:gd name="T13" fmla="*/ 100 h 201"/>
                  <a:gd name="T14" fmla="*/ 101 w 201"/>
                  <a:gd name="T15" fmla="*/ 196 h 201"/>
                  <a:gd name="T16" fmla="*/ 197 w 201"/>
                  <a:gd name="T17" fmla="*/ 100 h 201"/>
                  <a:gd name="T18" fmla="*/ 101 w 201"/>
                  <a:gd name="T19" fmla="*/ 4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1" h="201">
                    <a:moveTo>
                      <a:pt x="101" y="0"/>
                    </a:moveTo>
                    <a:cubicBezTo>
                      <a:pt x="156" y="0"/>
                      <a:pt x="201" y="45"/>
                      <a:pt x="201" y="100"/>
                    </a:cubicBezTo>
                    <a:cubicBezTo>
                      <a:pt x="201" y="156"/>
                      <a:pt x="156" y="201"/>
                      <a:pt x="101" y="201"/>
                    </a:cubicBezTo>
                    <a:cubicBezTo>
                      <a:pt x="45" y="201"/>
                      <a:pt x="0" y="156"/>
                      <a:pt x="0" y="100"/>
                    </a:cubicBezTo>
                    <a:cubicBezTo>
                      <a:pt x="0" y="45"/>
                      <a:pt x="45" y="0"/>
                      <a:pt x="101" y="0"/>
                    </a:cubicBezTo>
                    <a:close/>
                    <a:moveTo>
                      <a:pt x="101" y="4"/>
                    </a:moveTo>
                    <a:cubicBezTo>
                      <a:pt x="48" y="4"/>
                      <a:pt x="4" y="47"/>
                      <a:pt x="4" y="100"/>
                    </a:cubicBezTo>
                    <a:cubicBezTo>
                      <a:pt x="4" y="153"/>
                      <a:pt x="48" y="196"/>
                      <a:pt x="101" y="196"/>
                    </a:cubicBezTo>
                    <a:cubicBezTo>
                      <a:pt x="154" y="196"/>
                      <a:pt x="197" y="153"/>
                      <a:pt x="197" y="100"/>
                    </a:cubicBezTo>
                    <a:cubicBezTo>
                      <a:pt x="197" y="47"/>
                      <a:pt x="154" y="4"/>
                      <a:pt x="101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ïşľiďe"/>
              <p:cNvSpPr/>
              <p:nvPr/>
            </p:nvSpPr>
            <p:spPr bwMode="auto">
              <a:xfrm>
                <a:off x="3005138" y="3330575"/>
                <a:ext cx="30163" cy="73025"/>
              </a:xfrm>
              <a:custGeom>
                <a:avLst/>
                <a:gdLst>
                  <a:gd name="T0" fmla="*/ 9 w 9"/>
                  <a:gd name="T1" fmla="*/ 22 h 22"/>
                  <a:gd name="T2" fmla="*/ 5 w 9"/>
                  <a:gd name="T3" fmla="*/ 22 h 22"/>
                  <a:gd name="T4" fmla="*/ 5 w 9"/>
                  <a:gd name="T5" fmla="*/ 6 h 22"/>
                  <a:gd name="T6" fmla="*/ 0 w 9"/>
                  <a:gd name="T7" fmla="*/ 9 h 22"/>
                  <a:gd name="T8" fmla="*/ 0 w 9"/>
                  <a:gd name="T9" fmla="*/ 6 h 22"/>
                  <a:gd name="T10" fmla="*/ 3 w 9"/>
                  <a:gd name="T11" fmla="*/ 4 h 22"/>
                  <a:gd name="T12" fmla="*/ 6 w 9"/>
                  <a:gd name="T13" fmla="*/ 0 h 22"/>
                  <a:gd name="T14" fmla="*/ 9 w 9"/>
                  <a:gd name="T15" fmla="*/ 0 h 22"/>
                  <a:gd name="T16" fmla="*/ 9 w 9"/>
                  <a:gd name="T1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2">
                    <a:moveTo>
                      <a:pt x="9" y="22"/>
                    </a:moveTo>
                    <a:cubicBezTo>
                      <a:pt x="5" y="22"/>
                      <a:pt x="5" y="22"/>
                      <a:pt x="5" y="22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8"/>
                      <a:pt x="2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2" y="5"/>
                      <a:pt x="3" y="4"/>
                    </a:cubicBezTo>
                    <a:cubicBezTo>
                      <a:pt x="5" y="3"/>
                      <a:pt x="6" y="2"/>
                      <a:pt x="6" y="0"/>
                    </a:cubicBezTo>
                    <a:cubicBezTo>
                      <a:pt x="9" y="0"/>
                      <a:pt x="9" y="0"/>
                      <a:pt x="9" y="0"/>
                    </a:cubicBez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iś1ïḓé"/>
              <p:cNvSpPr/>
              <p:nvPr/>
            </p:nvSpPr>
            <p:spPr bwMode="auto">
              <a:xfrm>
                <a:off x="3060700" y="3330575"/>
                <a:ext cx="46038" cy="73025"/>
              </a:xfrm>
              <a:custGeom>
                <a:avLst/>
                <a:gdLst>
                  <a:gd name="T0" fmla="*/ 0 w 14"/>
                  <a:gd name="T1" fmla="*/ 17 h 22"/>
                  <a:gd name="T2" fmla="*/ 4 w 14"/>
                  <a:gd name="T3" fmla="*/ 16 h 22"/>
                  <a:gd name="T4" fmla="*/ 5 w 14"/>
                  <a:gd name="T5" fmla="*/ 18 h 22"/>
                  <a:gd name="T6" fmla="*/ 6 w 14"/>
                  <a:gd name="T7" fmla="*/ 19 h 22"/>
                  <a:gd name="T8" fmla="*/ 8 w 14"/>
                  <a:gd name="T9" fmla="*/ 17 h 22"/>
                  <a:gd name="T10" fmla="*/ 9 w 14"/>
                  <a:gd name="T11" fmla="*/ 13 h 22"/>
                  <a:gd name="T12" fmla="*/ 6 w 14"/>
                  <a:gd name="T13" fmla="*/ 14 h 22"/>
                  <a:gd name="T14" fmla="*/ 1 w 14"/>
                  <a:gd name="T15" fmla="*/ 13 h 22"/>
                  <a:gd name="T16" fmla="*/ 0 w 14"/>
                  <a:gd name="T17" fmla="*/ 8 h 22"/>
                  <a:gd name="T18" fmla="*/ 1 w 14"/>
                  <a:gd name="T19" fmla="*/ 2 h 22"/>
                  <a:gd name="T20" fmla="*/ 6 w 14"/>
                  <a:gd name="T21" fmla="*/ 0 h 22"/>
                  <a:gd name="T22" fmla="*/ 12 w 14"/>
                  <a:gd name="T23" fmla="*/ 3 h 22"/>
                  <a:gd name="T24" fmla="*/ 14 w 14"/>
                  <a:gd name="T25" fmla="*/ 11 h 22"/>
                  <a:gd name="T26" fmla="*/ 11 w 14"/>
                  <a:gd name="T27" fmla="*/ 19 h 22"/>
                  <a:gd name="T28" fmla="*/ 6 w 14"/>
                  <a:gd name="T29" fmla="*/ 22 h 22"/>
                  <a:gd name="T30" fmla="*/ 2 w 14"/>
                  <a:gd name="T31" fmla="*/ 21 h 22"/>
                  <a:gd name="T32" fmla="*/ 0 w 14"/>
                  <a:gd name="T33" fmla="*/ 17 h 22"/>
                  <a:gd name="T34" fmla="*/ 9 w 14"/>
                  <a:gd name="T35" fmla="*/ 8 h 22"/>
                  <a:gd name="T36" fmla="*/ 8 w 14"/>
                  <a:gd name="T37" fmla="*/ 5 h 22"/>
                  <a:gd name="T38" fmla="*/ 6 w 14"/>
                  <a:gd name="T39" fmla="*/ 4 h 22"/>
                  <a:gd name="T40" fmla="*/ 4 w 14"/>
                  <a:gd name="T41" fmla="*/ 5 h 22"/>
                  <a:gd name="T42" fmla="*/ 4 w 14"/>
                  <a:gd name="T43" fmla="*/ 8 h 22"/>
                  <a:gd name="T44" fmla="*/ 4 w 14"/>
                  <a:gd name="T45" fmla="*/ 11 h 22"/>
                  <a:gd name="T46" fmla="*/ 6 w 14"/>
                  <a:gd name="T47" fmla="*/ 12 h 22"/>
                  <a:gd name="T48" fmla="*/ 8 w 14"/>
                  <a:gd name="T49" fmla="*/ 11 h 22"/>
                  <a:gd name="T50" fmla="*/ 9 w 14"/>
                  <a:gd name="T51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" h="22">
                    <a:moveTo>
                      <a:pt x="0" y="17"/>
                    </a:move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4" y="18"/>
                      <a:pt x="5" y="18"/>
                    </a:cubicBezTo>
                    <a:cubicBezTo>
                      <a:pt x="5" y="18"/>
                      <a:pt x="6" y="19"/>
                      <a:pt x="6" y="19"/>
                    </a:cubicBezTo>
                    <a:cubicBezTo>
                      <a:pt x="7" y="19"/>
                      <a:pt x="8" y="18"/>
                      <a:pt x="8" y="17"/>
                    </a:cubicBezTo>
                    <a:cubicBezTo>
                      <a:pt x="9" y="17"/>
                      <a:pt x="9" y="15"/>
                      <a:pt x="9" y="13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4" y="14"/>
                      <a:pt x="3" y="14"/>
                      <a:pt x="1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0" y="5"/>
                      <a:pt x="0" y="4"/>
                      <a:pt x="1" y="2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10" y="1"/>
                      <a:pt x="12" y="3"/>
                    </a:cubicBezTo>
                    <a:cubicBezTo>
                      <a:pt x="13" y="5"/>
                      <a:pt x="14" y="7"/>
                      <a:pt x="14" y="11"/>
                    </a:cubicBezTo>
                    <a:cubicBezTo>
                      <a:pt x="14" y="15"/>
                      <a:pt x="13" y="18"/>
                      <a:pt x="11" y="19"/>
                    </a:cubicBezTo>
                    <a:cubicBezTo>
                      <a:pt x="10" y="21"/>
                      <a:pt x="8" y="22"/>
                      <a:pt x="6" y="22"/>
                    </a:cubicBezTo>
                    <a:cubicBezTo>
                      <a:pt x="4" y="22"/>
                      <a:pt x="3" y="22"/>
                      <a:pt x="2" y="21"/>
                    </a:cubicBezTo>
                    <a:cubicBezTo>
                      <a:pt x="1" y="20"/>
                      <a:pt x="0" y="18"/>
                      <a:pt x="0" y="17"/>
                    </a:cubicBezTo>
                    <a:close/>
                    <a:moveTo>
                      <a:pt x="9" y="8"/>
                    </a:moveTo>
                    <a:cubicBezTo>
                      <a:pt x="9" y="7"/>
                      <a:pt x="9" y="6"/>
                      <a:pt x="8" y="5"/>
                    </a:cubicBezTo>
                    <a:cubicBezTo>
                      <a:pt x="8" y="4"/>
                      <a:pt x="7" y="4"/>
                      <a:pt x="6" y="4"/>
                    </a:cubicBezTo>
                    <a:cubicBezTo>
                      <a:pt x="5" y="4"/>
                      <a:pt x="5" y="4"/>
                      <a:pt x="4" y="5"/>
                    </a:cubicBezTo>
                    <a:cubicBezTo>
                      <a:pt x="4" y="5"/>
                      <a:pt x="4" y="6"/>
                      <a:pt x="4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5" y="11"/>
                      <a:pt x="6" y="12"/>
                      <a:pt x="6" y="12"/>
                    </a:cubicBezTo>
                    <a:cubicBezTo>
                      <a:pt x="7" y="12"/>
                      <a:pt x="8" y="11"/>
                      <a:pt x="8" y="11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1ïḓê"/>
              <p:cNvSpPr/>
              <p:nvPr/>
            </p:nvSpPr>
            <p:spPr bwMode="auto">
              <a:xfrm>
                <a:off x="3121025" y="3335338"/>
                <a:ext cx="46038" cy="68263"/>
              </a:xfrm>
              <a:custGeom>
                <a:avLst/>
                <a:gdLst>
                  <a:gd name="T0" fmla="*/ 0 w 14"/>
                  <a:gd name="T1" fmla="*/ 15 h 21"/>
                  <a:gd name="T2" fmla="*/ 4 w 14"/>
                  <a:gd name="T3" fmla="*/ 15 h 21"/>
                  <a:gd name="T4" fmla="*/ 5 w 14"/>
                  <a:gd name="T5" fmla="*/ 17 h 21"/>
                  <a:gd name="T6" fmla="*/ 7 w 14"/>
                  <a:gd name="T7" fmla="*/ 18 h 21"/>
                  <a:gd name="T8" fmla="*/ 9 w 14"/>
                  <a:gd name="T9" fmla="*/ 17 h 21"/>
                  <a:gd name="T10" fmla="*/ 10 w 14"/>
                  <a:gd name="T11" fmla="*/ 14 h 21"/>
                  <a:gd name="T12" fmla="*/ 9 w 14"/>
                  <a:gd name="T13" fmla="*/ 11 h 21"/>
                  <a:gd name="T14" fmla="*/ 7 w 14"/>
                  <a:gd name="T15" fmla="*/ 10 h 21"/>
                  <a:gd name="T16" fmla="*/ 4 w 14"/>
                  <a:gd name="T17" fmla="*/ 11 h 21"/>
                  <a:gd name="T18" fmla="*/ 0 w 14"/>
                  <a:gd name="T19" fmla="*/ 11 h 21"/>
                  <a:gd name="T20" fmla="*/ 2 w 14"/>
                  <a:gd name="T21" fmla="*/ 0 h 21"/>
                  <a:gd name="T22" fmla="*/ 13 w 14"/>
                  <a:gd name="T23" fmla="*/ 0 h 21"/>
                  <a:gd name="T24" fmla="*/ 13 w 14"/>
                  <a:gd name="T25" fmla="*/ 4 h 21"/>
                  <a:gd name="T26" fmla="*/ 6 w 14"/>
                  <a:gd name="T27" fmla="*/ 4 h 21"/>
                  <a:gd name="T28" fmla="*/ 5 w 14"/>
                  <a:gd name="T29" fmla="*/ 7 h 21"/>
                  <a:gd name="T30" fmla="*/ 8 w 14"/>
                  <a:gd name="T31" fmla="*/ 7 h 21"/>
                  <a:gd name="T32" fmla="*/ 12 w 14"/>
                  <a:gd name="T33" fmla="*/ 8 h 21"/>
                  <a:gd name="T34" fmla="*/ 14 w 14"/>
                  <a:gd name="T35" fmla="*/ 14 h 21"/>
                  <a:gd name="T36" fmla="*/ 13 w 14"/>
                  <a:gd name="T37" fmla="*/ 18 h 21"/>
                  <a:gd name="T38" fmla="*/ 7 w 14"/>
                  <a:gd name="T39" fmla="*/ 21 h 21"/>
                  <a:gd name="T40" fmla="*/ 2 w 14"/>
                  <a:gd name="T41" fmla="*/ 19 h 21"/>
                  <a:gd name="T42" fmla="*/ 0 w 14"/>
                  <a:gd name="T43" fmla="*/ 1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" h="21">
                    <a:moveTo>
                      <a:pt x="0" y="15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5" y="17"/>
                    </a:cubicBezTo>
                    <a:cubicBezTo>
                      <a:pt x="6" y="17"/>
                      <a:pt x="6" y="18"/>
                      <a:pt x="7" y="18"/>
                    </a:cubicBezTo>
                    <a:cubicBezTo>
                      <a:pt x="8" y="18"/>
                      <a:pt x="8" y="17"/>
                      <a:pt x="9" y="17"/>
                    </a:cubicBezTo>
                    <a:cubicBezTo>
                      <a:pt x="10" y="16"/>
                      <a:pt x="10" y="15"/>
                      <a:pt x="10" y="14"/>
                    </a:cubicBezTo>
                    <a:cubicBezTo>
                      <a:pt x="10" y="12"/>
                      <a:pt x="10" y="11"/>
                      <a:pt x="9" y="11"/>
                    </a:cubicBezTo>
                    <a:cubicBezTo>
                      <a:pt x="8" y="10"/>
                      <a:pt x="8" y="10"/>
                      <a:pt x="7" y="10"/>
                    </a:cubicBezTo>
                    <a:cubicBezTo>
                      <a:pt x="6" y="10"/>
                      <a:pt x="5" y="10"/>
                      <a:pt x="4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7"/>
                      <a:pt x="8" y="7"/>
                    </a:cubicBezTo>
                    <a:cubicBezTo>
                      <a:pt x="9" y="7"/>
                      <a:pt x="11" y="7"/>
                      <a:pt x="12" y="8"/>
                    </a:cubicBezTo>
                    <a:cubicBezTo>
                      <a:pt x="13" y="10"/>
                      <a:pt x="14" y="11"/>
                      <a:pt x="14" y="14"/>
                    </a:cubicBezTo>
                    <a:cubicBezTo>
                      <a:pt x="14" y="15"/>
                      <a:pt x="14" y="17"/>
                      <a:pt x="13" y="18"/>
                    </a:cubicBezTo>
                    <a:cubicBezTo>
                      <a:pt x="11" y="20"/>
                      <a:pt x="9" y="21"/>
                      <a:pt x="7" y="21"/>
                    </a:cubicBezTo>
                    <a:cubicBezTo>
                      <a:pt x="5" y="21"/>
                      <a:pt x="3" y="20"/>
                      <a:pt x="2" y="19"/>
                    </a:cubicBezTo>
                    <a:cubicBezTo>
                      <a:pt x="1" y="18"/>
                      <a:pt x="0" y="17"/>
                      <a:pt x="0" y="15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îṧļîḋé"/>
              <p:cNvSpPr/>
              <p:nvPr/>
            </p:nvSpPr>
            <p:spPr bwMode="auto">
              <a:xfrm>
                <a:off x="3179763" y="3330575"/>
                <a:ext cx="46038" cy="73025"/>
              </a:xfrm>
              <a:custGeom>
                <a:avLst/>
                <a:gdLst>
                  <a:gd name="T0" fmla="*/ 3 w 14"/>
                  <a:gd name="T1" fmla="*/ 10 h 22"/>
                  <a:gd name="T2" fmla="*/ 1 w 14"/>
                  <a:gd name="T3" fmla="*/ 8 h 22"/>
                  <a:gd name="T4" fmla="*/ 0 w 14"/>
                  <a:gd name="T5" fmla="*/ 6 h 22"/>
                  <a:gd name="T6" fmla="*/ 2 w 14"/>
                  <a:gd name="T7" fmla="*/ 2 h 22"/>
                  <a:gd name="T8" fmla="*/ 7 w 14"/>
                  <a:gd name="T9" fmla="*/ 0 h 22"/>
                  <a:gd name="T10" fmla="*/ 11 w 14"/>
                  <a:gd name="T11" fmla="*/ 2 h 22"/>
                  <a:gd name="T12" fmla="*/ 13 w 14"/>
                  <a:gd name="T13" fmla="*/ 6 h 22"/>
                  <a:gd name="T14" fmla="*/ 12 w 14"/>
                  <a:gd name="T15" fmla="*/ 8 h 22"/>
                  <a:gd name="T16" fmla="*/ 10 w 14"/>
                  <a:gd name="T17" fmla="*/ 10 h 22"/>
                  <a:gd name="T18" fmla="*/ 13 w 14"/>
                  <a:gd name="T19" fmla="*/ 12 h 22"/>
                  <a:gd name="T20" fmla="*/ 14 w 14"/>
                  <a:gd name="T21" fmla="*/ 15 h 22"/>
                  <a:gd name="T22" fmla="*/ 12 w 14"/>
                  <a:gd name="T23" fmla="*/ 20 h 22"/>
                  <a:gd name="T24" fmla="*/ 7 w 14"/>
                  <a:gd name="T25" fmla="*/ 22 h 22"/>
                  <a:gd name="T26" fmla="*/ 2 w 14"/>
                  <a:gd name="T27" fmla="*/ 20 h 22"/>
                  <a:gd name="T28" fmla="*/ 0 w 14"/>
                  <a:gd name="T29" fmla="*/ 16 h 22"/>
                  <a:gd name="T30" fmla="*/ 1 w 14"/>
                  <a:gd name="T31" fmla="*/ 12 h 22"/>
                  <a:gd name="T32" fmla="*/ 3 w 14"/>
                  <a:gd name="T33" fmla="*/ 10 h 22"/>
                  <a:gd name="T34" fmla="*/ 4 w 14"/>
                  <a:gd name="T35" fmla="*/ 6 h 22"/>
                  <a:gd name="T36" fmla="*/ 5 w 14"/>
                  <a:gd name="T37" fmla="*/ 8 h 22"/>
                  <a:gd name="T38" fmla="*/ 7 w 14"/>
                  <a:gd name="T39" fmla="*/ 9 h 22"/>
                  <a:gd name="T40" fmla="*/ 8 w 14"/>
                  <a:gd name="T41" fmla="*/ 8 h 22"/>
                  <a:gd name="T42" fmla="*/ 9 w 14"/>
                  <a:gd name="T43" fmla="*/ 6 h 22"/>
                  <a:gd name="T44" fmla="*/ 8 w 14"/>
                  <a:gd name="T45" fmla="*/ 4 h 22"/>
                  <a:gd name="T46" fmla="*/ 7 w 14"/>
                  <a:gd name="T47" fmla="*/ 4 h 22"/>
                  <a:gd name="T48" fmla="*/ 5 w 14"/>
                  <a:gd name="T49" fmla="*/ 4 h 22"/>
                  <a:gd name="T50" fmla="*/ 4 w 14"/>
                  <a:gd name="T51" fmla="*/ 6 h 22"/>
                  <a:gd name="T52" fmla="*/ 4 w 14"/>
                  <a:gd name="T53" fmla="*/ 15 h 22"/>
                  <a:gd name="T54" fmla="*/ 5 w 14"/>
                  <a:gd name="T55" fmla="*/ 18 h 22"/>
                  <a:gd name="T56" fmla="*/ 7 w 14"/>
                  <a:gd name="T57" fmla="*/ 19 h 22"/>
                  <a:gd name="T58" fmla="*/ 9 w 14"/>
                  <a:gd name="T59" fmla="*/ 18 h 22"/>
                  <a:gd name="T60" fmla="*/ 10 w 14"/>
                  <a:gd name="T61" fmla="*/ 15 h 22"/>
                  <a:gd name="T62" fmla="*/ 9 w 14"/>
                  <a:gd name="T63" fmla="*/ 13 h 22"/>
                  <a:gd name="T64" fmla="*/ 7 w 14"/>
                  <a:gd name="T65" fmla="*/ 12 h 22"/>
                  <a:gd name="T66" fmla="*/ 4 w 14"/>
                  <a:gd name="T67" fmla="*/ 13 h 22"/>
                  <a:gd name="T68" fmla="*/ 4 w 14"/>
                  <a:gd name="T69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" h="22">
                    <a:moveTo>
                      <a:pt x="3" y="10"/>
                    </a:moveTo>
                    <a:cubicBezTo>
                      <a:pt x="2" y="10"/>
                      <a:pt x="1" y="9"/>
                      <a:pt x="1" y="8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9" y="0"/>
                      <a:pt x="10" y="1"/>
                      <a:pt x="11" y="2"/>
                    </a:cubicBezTo>
                    <a:cubicBezTo>
                      <a:pt x="12" y="3"/>
                      <a:pt x="13" y="4"/>
                      <a:pt x="13" y="6"/>
                    </a:cubicBezTo>
                    <a:cubicBezTo>
                      <a:pt x="13" y="7"/>
                      <a:pt x="13" y="8"/>
                      <a:pt x="12" y="8"/>
                    </a:cubicBezTo>
                    <a:cubicBezTo>
                      <a:pt x="12" y="9"/>
                      <a:pt x="11" y="10"/>
                      <a:pt x="10" y="10"/>
                    </a:cubicBezTo>
                    <a:cubicBezTo>
                      <a:pt x="11" y="11"/>
                      <a:pt x="12" y="11"/>
                      <a:pt x="13" y="12"/>
                    </a:cubicBezTo>
                    <a:cubicBezTo>
                      <a:pt x="13" y="13"/>
                      <a:pt x="14" y="14"/>
                      <a:pt x="14" y="15"/>
                    </a:cubicBezTo>
                    <a:cubicBezTo>
                      <a:pt x="14" y="17"/>
                      <a:pt x="13" y="19"/>
                      <a:pt x="12" y="20"/>
                    </a:cubicBezTo>
                    <a:cubicBezTo>
                      <a:pt x="10" y="21"/>
                      <a:pt x="9" y="22"/>
                      <a:pt x="7" y="22"/>
                    </a:cubicBezTo>
                    <a:cubicBezTo>
                      <a:pt x="5" y="22"/>
                      <a:pt x="3" y="21"/>
                      <a:pt x="2" y="20"/>
                    </a:cubicBezTo>
                    <a:cubicBezTo>
                      <a:pt x="1" y="19"/>
                      <a:pt x="0" y="18"/>
                      <a:pt x="0" y="16"/>
                    </a:cubicBezTo>
                    <a:cubicBezTo>
                      <a:pt x="0" y="14"/>
                      <a:pt x="0" y="13"/>
                      <a:pt x="1" y="12"/>
                    </a:cubicBezTo>
                    <a:cubicBezTo>
                      <a:pt x="1" y="11"/>
                      <a:pt x="2" y="11"/>
                      <a:pt x="3" y="10"/>
                    </a:cubicBezTo>
                    <a:close/>
                    <a:moveTo>
                      <a:pt x="4" y="6"/>
                    </a:moveTo>
                    <a:cubicBezTo>
                      <a:pt x="4" y="7"/>
                      <a:pt x="4" y="8"/>
                      <a:pt x="5" y="8"/>
                    </a:cubicBezTo>
                    <a:cubicBezTo>
                      <a:pt x="5" y="8"/>
                      <a:pt x="6" y="9"/>
                      <a:pt x="7" y="9"/>
                    </a:cubicBezTo>
                    <a:cubicBezTo>
                      <a:pt x="7" y="9"/>
                      <a:pt x="8" y="8"/>
                      <a:pt x="8" y="8"/>
                    </a:cubicBezTo>
                    <a:cubicBezTo>
                      <a:pt x="9" y="8"/>
                      <a:pt x="9" y="7"/>
                      <a:pt x="9" y="6"/>
                    </a:cubicBezTo>
                    <a:cubicBezTo>
                      <a:pt x="9" y="5"/>
                      <a:pt x="9" y="5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5"/>
                      <a:pt x="4" y="5"/>
                      <a:pt x="4" y="6"/>
                    </a:cubicBezTo>
                    <a:close/>
                    <a:moveTo>
                      <a:pt x="4" y="15"/>
                    </a:moveTo>
                    <a:cubicBezTo>
                      <a:pt x="4" y="16"/>
                      <a:pt x="4" y="17"/>
                      <a:pt x="5" y="18"/>
                    </a:cubicBezTo>
                    <a:cubicBezTo>
                      <a:pt x="5" y="18"/>
                      <a:pt x="6" y="19"/>
                      <a:pt x="7" y="19"/>
                    </a:cubicBezTo>
                    <a:cubicBezTo>
                      <a:pt x="8" y="19"/>
                      <a:pt x="8" y="18"/>
                      <a:pt x="9" y="18"/>
                    </a:cubicBezTo>
                    <a:cubicBezTo>
                      <a:pt x="9" y="17"/>
                      <a:pt x="10" y="16"/>
                      <a:pt x="10" y="15"/>
                    </a:cubicBezTo>
                    <a:cubicBezTo>
                      <a:pt x="10" y="14"/>
                      <a:pt x="9" y="13"/>
                      <a:pt x="9" y="13"/>
                    </a:cubicBezTo>
                    <a:cubicBezTo>
                      <a:pt x="8" y="12"/>
                      <a:pt x="7" y="12"/>
                      <a:pt x="7" y="12"/>
                    </a:cubicBezTo>
                    <a:cubicBezTo>
                      <a:pt x="6" y="12"/>
                      <a:pt x="5" y="12"/>
                      <a:pt x="4" y="13"/>
                    </a:cubicBezTo>
                    <a:cubicBezTo>
                      <a:pt x="4" y="14"/>
                      <a:pt x="4" y="14"/>
                      <a:pt x="4" y="15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îSļïďè"/>
              <p:cNvSpPr/>
              <p:nvPr/>
            </p:nvSpPr>
            <p:spPr bwMode="auto">
              <a:xfrm>
                <a:off x="3271838" y="2860675"/>
                <a:ext cx="125413" cy="128588"/>
              </a:xfrm>
              <a:custGeom>
                <a:avLst/>
                <a:gdLst>
                  <a:gd name="T0" fmla="*/ 15 w 38"/>
                  <a:gd name="T1" fmla="*/ 26 h 39"/>
                  <a:gd name="T2" fmla="*/ 24 w 38"/>
                  <a:gd name="T3" fmla="*/ 16 h 39"/>
                  <a:gd name="T4" fmla="*/ 24 w 38"/>
                  <a:gd name="T5" fmla="*/ 20 h 39"/>
                  <a:gd name="T6" fmla="*/ 25 w 38"/>
                  <a:gd name="T7" fmla="*/ 23 h 39"/>
                  <a:gd name="T8" fmla="*/ 28 w 38"/>
                  <a:gd name="T9" fmla="*/ 21 h 39"/>
                  <a:gd name="T10" fmla="*/ 28 w 38"/>
                  <a:gd name="T11" fmla="*/ 22 h 39"/>
                  <a:gd name="T12" fmla="*/ 27 w 38"/>
                  <a:gd name="T13" fmla="*/ 27 h 39"/>
                  <a:gd name="T14" fmla="*/ 20 w 38"/>
                  <a:gd name="T15" fmla="*/ 24 h 39"/>
                  <a:gd name="T16" fmla="*/ 23 w 38"/>
                  <a:gd name="T17" fmla="*/ 31 h 39"/>
                  <a:gd name="T18" fmla="*/ 20 w 38"/>
                  <a:gd name="T19" fmla="*/ 31 h 39"/>
                  <a:gd name="T20" fmla="*/ 15 w 38"/>
                  <a:gd name="T21" fmla="*/ 26 h 39"/>
                  <a:gd name="T22" fmla="*/ 29 w 38"/>
                  <a:gd name="T23" fmla="*/ 3 h 39"/>
                  <a:gd name="T24" fmla="*/ 25 w 38"/>
                  <a:gd name="T25" fmla="*/ 13 h 39"/>
                  <a:gd name="T26" fmla="*/ 22 w 38"/>
                  <a:gd name="T27" fmla="*/ 13 h 39"/>
                  <a:gd name="T28" fmla="*/ 19 w 38"/>
                  <a:gd name="T29" fmla="*/ 15 h 39"/>
                  <a:gd name="T30" fmla="*/ 22 w 38"/>
                  <a:gd name="T31" fmla="*/ 7 h 39"/>
                  <a:gd name="T32" fmla="*/ 26 w 38"/>
                  <a:gd name="T33" fmla="*/ 1 h 39"/>
                  <a:gd name="T34" fmla="*/ 23 w 38"/>
                  <a:gd name="T35" fmla="*/ 0 h 39"/>
                  <a:gd name="T36" fmla="*/ 14 w 38"/>
                  <a:gd name="T37" fmla="*/ 7 h 39"/>
                  <a:gd name="T38" fmla="*/ 11 w 38"/>
                  <a:gd name="T39" fmla="*/ 7 h 39"/>
                  <a:gd name="T40" fmla="*/ 12 w 38"/>
                  <a:gd name="T41" fmla="*/ 9 h 39"/>
                  <a:gd name="T42" fmla="*/ 17 w 38"/>
                  <a:gd name="T43" fmla="*/ 10 h 39"/>
                  <a:gd name="T44" fmla="*/ 14 w 38"/>
                  <a:gd name="T45" fmla="*/ 17 h 39"/>
                  <a:gd name="T46" fmla="*/ 7 w 38"/>
                  <a:gd name="T47" fmla="*/ 20 h 39"/>
                  <a:gd name="T48" fmla="*/ 7 w 38"/>
                  <a:gd name="T49" fmla="*/ 20 h 39"/>
                  <a:gd name="T50" fmla="*/ 3 w 38"/>
                  <a:gd name="T51" fmla="*/ 19 h 39"/>
                  <a:gd name="T52" fmla="*/ 0 w 38"/>
                  <a:gd name="T53" fmla="*/ 24 h 39"/>
                  <a:gd name="T54" fmla="*/ 4 w 38"/>
                  <a:gd name="T55" fmla="*/ 27 h 39"/>
                  <a:gd name="T56" fmla="*/ 4 w 38"/>
                  <a:gd name="T57" fmla="*/ 27 h 39"/>
                  <a:gd name="T58" fmla="*/ 9 w 38"/>
                  <a:gd name="T59" fmla="*/ 27 h 39"/>
                  <a:gd name="T60" fmla="*/ 11 w 38"/>
                  <a:gd name="T61" fmla="*/ 32 h 39"/>
                  <a:gd name="T62" fmla="*/ 14 w 38"/>
                  <a:gd name="T63" fmla="*/ 36 h 39"/>
                  <a:gd name="T64" fmla="*/ 14 w 38"/>
                  <a:gd name="T65" fmla="*/ 31 h 39"/>
                  <a:gd name="T66" fmla="*/ 15 w 38"/>
                  <a:gd name="T67" fmla="*/ 31 h 39"/>
                  <a:gd name="T68" fmla="*/ 19 w 38"/>
                  <a:gd name="T69" fmla="*/ 35 h 39"/>
                  <a:gd name="T70" fmla="*/ 22 w 38"/>
                  <a:gd name="T71" fmla="*/ 35 h 39"/>
                  <a:gd name="T72" fmla="*/ 28 w 38"/>
                  <a:gd name="T73" fmla="*/ 35 h 39"/>
                  <a:gd name="T74" fmla="*/ 32 w 38"/>
                  <a:gd name="T75" fmla="*/ 39 h 39"/>
                  <a:gd name="T76" fmla="*/ 36 w 38"/>
                  <a:gd name="T77" fmla="*/ 36 h 39"/>
                  <a:gd name="T78" fmla="*/ 36 w 38"/>
                  <a:gd name="T79" fmla="*/ 35 h 39"/>
                  <a:gd name="T80" fmla="*/ 30 w 38"/>
                  <a:gd name="T81" fmla="*/ 29 h 39"/>
                  <a:gd name="T82" fmla="*/ 32 w 38"/>
                  <a:gd name="T83" fmla="*/ 21 h 39"/>
                  <a:gd name="T84" fmla="*/ 27 w 38"/>
                  <a:gd name="T85" fmla="*/ 17 h 39"/>
                  <a:gd name="T86" fmla="*/ 28 w 38"/>
                  <a:gd name="T87" fmla="*/ 15 h 39"/>
                  <a:gd name="T88" fmla="*/ 34 w 38"/>
                  <a:gd name="T89" fmla="*/ 13 h 39"/>
                  <a:gd name="T90" fmla="*/ 38 w 38"/>
                  <a:gd name="T91" fmla="*/ 9 h 39"/>
                  <a:gd name="T92" fmla="*/ 32 w 38"/>
                  <a:gd name="T93" fmla="*/ 5 h 39"/>
                  <a:gd name="T94" fmla="*/ 33 w 38"/>
                  <a:gd name="T95" fmla="*/ 3 h 39"/>
                  <a:gd name="T96" fmla="*/ 30 w 38"/>
                  <a:gd name="T97" fmla="*/ 0 h 39"/>
                  <a:gd name="T98" fmla="*/ 29 w 38"/>
                  <a:gd name="T99" fmla="*/ 3 h 39"/>
                  <a:gd name="T100" fmla="*/ 31 w 38"/>
                  <a:gd name="T101" fmla="*/ 8 h 39"/>
                  <a:gd name="T102" fmla="*/ 32 w 38"/>
                  <a:gd name="T103" fmla="*/ 9 h 39"/>
                  <a:gd name="T104" fmla="*/ 33 w 38"/>
                  <a:gd name="T105" fmla="*/ 12 h 39"/>
                  <a:gd name="T106" fmla="*/ 29 w 38"/>
                  <a:gd name="T107" fmla="*/ 12 h 39"/>
                  <a:gd name="T108" fmla="*/ 31 w 38"/>
                  <a:gd name="T109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8" h="39">
                    <a:moveTo>
                      <a:pt x="15" y="26"/>
                    </a:moveTo>
                    <a:cubicBezTo>
                      <a:pt x="15" y="22"/>
                      <a:pt x="21" y="15"/>
                      <a:pt x="24" y="16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1"/>
                      <a:pt x="24" y="23"/>
                      <a:pt x="25" y="23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5"/>
                      <a:pt x="27" y="25"/>
                      <a:pt x="27" y="27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18" y="31"/>
                      <a:pt x="15" y="29"/>
                      <a:pt x="15" y="26"/>
                    </a:cubicBezTo>
                    <a:close/>
                    <a:moveTo>
                      <a:pt x="29" y="3"/>
                    </a:moveTo>
                    <a:cubicBezTo>
                      <a:pt x="29" y="4"/>
                      <a:pt x="26" y="10"/>
                      <a:pt x="25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0" y="13"/>
                      <a:pt x="21" y="15"/>
                      <a:pt x="19" y="15"/>
                    </a:cubicBezTo>
                    <a:cubicBezTo>
                      <a:pt x="20" y="13"/>
                      <a:pt x="20" y="10"/>
                      <a:pt x="22" y="7"/>
                    </a:cubicBezTo>
                    <a:cubicBezTo>
                      <a:pt x="23" y="4"/>
                      <a:pt x="26" y="5"/>
                      <a:pt x="26" y="1"/>
                    </a:cubicBezTo>
                    <a:cubicBezTo>
                      <a:pt x="26" y="1"/>
                      <a:pt x="24" y="0"/>
                      <a:pt x="23" y="0"/>
                    </a:cubicBezTo>
                    <a:cubicBezTo>
                      <a:pt x="21" y="0"/>
                      <a:pt x="21" y="7"/>
                      <a:pt x="14" y="7"/>
                    </a:cubicBezTo>
                    <a:cubicBezTo>
                      <a:pt x="12" y="7"/>
                      <a:pt x="13" y="7"/>
                      <a:pt x="11" y="7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5" y="16"/>
                      <a:pt x="14" y="17"/>
                    </a:cubicBezTo>
                    <a:cubicBezTo>
                      <a:pt x="13" y="19"/>
                      <a:pt x="10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2"/>
                      <a:pt x="0" y="22"/>
                      <a:pt x="0" y="24"/>
                    </a:cubicBezTo>
                    <a:cubicBezTo>
                      <a:pt x="1" y="26"/>
                      <a:pt x="1" y="27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30"/>
                      <a:pt x="10" y="30"/>
                      <a:pt x="11" y="32"/>
                    </a:cubicBezTo>
                    <a:cubicBezTo>
                      <a:pt x="12" y="36"/>
                      <a:pt x="10" y="34"/>
                      <a:pt x="14" y="36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5" y="33"/>
                      <a:pt x="16" y="35"/>
                      <a:pt x="19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4"/>
                      <a:pt x="28" y="35"/>
                    </a:cubicBezTo>
                    <a:cubicBezTo>
                      <a:pt x="30" y="37"/>
                      <a:pt x="30" y="39"/>
                      <a:pt x="32" y="39"/>
                    </a:cubicBezTo>
                    <a:cubicBezTo>
                      <a:pt x="34" y="39"/>
                      <a:pt x="36" y="37"/>
                      <a:pt x="36" y="36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1"/>
                      <a:pt x="30" y="30"/>
                      <a:pt x="30" y="29"/>
                    </a:cubicBezTo>
                    <a:cubicBezTo>
                      <a:pt x="30" y="27"/>
                      <a:pt x="32" y="24"/>
                      <a:pt x="32" y="21"/>
                    </a:cubicBezTo>
                    <a:cubicBezTo>
                      <a:pt x="32" y="19"/>
                      <a:pt x="29" y="18"/>
                      <a:pt x="27" y="17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32" y="15"/>
                      <a:pt x="31" y="14"/>
                      <a:pt x="34" y="13"/>
                    </a:cubicBezTo>
                    <a:cubicBezTo>
                      <a:pt x="36" y="12"/>
                      <a:pt x="38" y="12"/>
                      <a:pt x="38" y="9"/>
                    </a:cubicBezTo>
                    <a:cubicBezTo>
                      <a:pt x="35" y="8"/>
                      <a:pt x="33" y="8"/>
                      <a:pt x="32" y="5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2" y="2"/>
                      <a:pt x="32" y="0"/>
                      <a:pt x="30" y="0"/>
                    </a:cubicBezTo>
                    <a:cubicBezTo>
                      <a:pt x="27" y="0"/>
                      <a:pt x="29" y="2"/>
                      <a:pt x="29" y="3"/>
                    </a:cubicBezTo>
                    <a:close/>
                    <a:moveTo>
                      <a:pt x="31" y="8"/>
                    </a:moveTo>
                    <a:cubicBezTo>
                      <a:pt x="32" y="8"/>
                      <a:pt x="32" y="9"/>
                      <a:pt x="32" y="9"/>
                    </a:cubicBezTo>
                    <a:cubicBezTo>
                      <a:pt x="34" y="11"/>
                      <a:pt x="33" y="12"/>
                      <a:pt x="33" y="12"/>
                    </a:cubicBezTo>
                    <a:cubicBezTo>
                      <a:pt x="33" y="12"/>
                      <a:pt x="29" y="13"/>
                      <a:pt x="29" y="12"/>
                    </a:cubicBezTo>
                    <a:cubicBezTo>
                      <a:pt x="29" y="11"/>
                      <a:pt x="30" y="8"/>
                      <a:pt x="31" y="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îṡḷiḋè"/>
              <p:cNvSpPr/>
              <p:nvPr/>
            </p:nvSpPr>
            <p:spPr bwMode="auto">
              <a:xfrm>
                <a:off x="3440113" y="2943225"/>
                <a:ext cx="134938" cy="109538"/>
              </a:xfrm>
              <a:custGeom>
                <a:avLst/>
                <a:gdLst>
                  <a:gd name="T0" fmla="*/ 20 w 41"/>
                  <a:gd name="T1" fmla="*/ 11 h 33"/>
                  <a:gd name="T2" fmla="*/ 14 w 41"/>
                  <a:gd name="T3" fmla="*/ 8 h 33"/>
                  <a:gd name="T4" fmla="*/ 13 w 41"/>
                  <a:gd name="T5" fmla="*/ 11 h 33"/>
                  <a:gd name="T6" fmla="*/ 16 w 41"/>
                  <a:gd name="T7" fmla="*/ 14 h 33"/>
                  <a:gd name="T8" fmla="*/ 18 w 41"/>
                  <a:gd name="T9" fmla="*/ 14 h 33"/>
                  <a:gd name="T10" fmla="*/ 17 w 41"/>
                  <a:gd name="T11" fmla="*/ 16 h 33"/>
                  <a:gd name="T12" fmla="*/ 14 w 41"/>
                  <a:gd name="T13" fmla="*/ 14 h 33"/>
                  <a:gd name="T14" fmla="*/ 13 w 41"/>
                  <a:gd name="T15" fmla="*/ 14 h 33"/>
                  <a:gd name="T16" fmla="*/ 5 w 41"/>
                  <a:gd name="T17" fmla="*/ 16 h 33"/>
                  <a:gd name="T18" fmla="*/ 0 w 41"/>
                  <a:gd name="T19" fmla="*/ 21 h 33"/>
                  <a:gd name="T20" fmla="*/ 0 w 41"/>
                  <a:gd name="T21" fmla="*/ 25 h 33"/>
                  <a:gd name="T22" fmla="*/ 1 w 41"/>
                  <a:gd name="T23" fmla="*/ 26 h 33"/>
                  <a:gd name="T24" fmla="*/ 9 w 41"/>
                  <a:gd name="T25" fmla="*/ 22 h 33"/>
                  <a:gd name="T26" fmla="*/ 12 w 41"/>
                  <a:gd name="T27" fmla="*/ 23 h 33"/>
                  <a:gd name="T28" fmla="*/ 9 w 41"/>
                  <a:gd name="T29" fmla="*/ 29 h 33"/>
                  <a:gd name="T30" fmla="*/ 10 w 41"/>
                  <a:gd name="T31" fmla="*/ 32 h 33"/>
                  <a:gd name="T32" fmla="*/ 17 w 41"/>
                  <a:gd name="T33" fmla="*/ 24 h 33"/>
                  <a:gd name="T34" fmla="*/ 16 w 41"/>
                  <a:gd name="T35" fmla="*/ 30 h 33"/>
                  <a:gd name="T36" fmla="*/ 20 w 41"/>
                  <a:gd name="T37" fmla="*/ 33 h 33"/>
                  <a:gd name="T38" fmla="*/ 22 w 41"/>
                  <a:gd name="T39" fmla="*/ 32 h 33"/>
                  <a:gd name="T40" fmla="*/ 24 w 41"/>
                  <a:gd name="T41" fmla="*/ 24 h 33"/>
                  <a:gd name="T42" fmla="*/ 22 w 41"/>
                  <a:gd name="T43" fmla="*/ 20 h 33"/>
                  <a:gd name="T44" fmla="*/ 18 w 41"/>
                  <a:gd name="T45" fmla="*/ 20 h 33"/>
                  <a:gd name="T46" fmla="*/ 22 w 41"/>
                  <a:gd name="T47" fmla="*/ 14 h 33"/>
                  <a:gd name="T48" fmla="*/ 22 w 41"/>
                  <a:gd name="T49" fmla="*/ 15 h 33"/>
                  <a:gd name="T50" fmla="*/ 33 w 41"/>
                  <a:gd name="T51" fmla="*/ 15 h 33"/>
                  <a:gd name="T52" fmla="*/ 33 w 41"/>
                  <a:gd name="T53" fmla="*/ 15 h 33"/>
                  <a:gd name="T54" fmla="*/ 34 w 41"/>
                  <a:gd name="T55" fmla="*/ 14 h 33"/>
                  <a:gd name="T56" fmla="*/ 29 w 41"/>
                  <a:gd name="T57" fmla="*/ 10 h 33"/>
                  <a:gd name="T58" fmla="*/ 27 w 41"/>
                  <a:gd name="T59" fmla="*/ 12 h 33"/>
                  <a:gd name="T60" fmla="*/ 26 w 41"/>
                  <a:gd name="T61" fmla="*/ 12 h 33"/>
                  <a:gd name="T62" fmla="*/ 25 w 41"/>
                  <a:gd name="T63" fmla="*/ 12 h 33"/>
                  <a:gd name="T64" fmla="*/ 28 w 41"/>
                  <a:gd name="T65" fmla="*/ 0 h 33"/>
                  <a:gd name="T66" fmla="*/ 20 w 41"/>
                  <a:gd name="T67" fmla="*/ 11 h 33"/>
                  <a:gd name="T68" fmla="*/ 34 w 41"/>
                  <a:gd name="T69" fmla="*/ 5 h 33"/>
                  <a:gd name="T70" fmla="*/ 34 w 41"/>
                  <a:gd name="T71" fmla="*/ 3 h 33"/>
                  <a:gd name="T72" fmla="*/ 41 w 41"/>
                  <a:gd name="T73" fmla="*/ 9 h 33"/>
                  <a:gd name="T74" fmla="*/ 37 w 41"/>
                  <a:gd name="T75" fmla="*/ 12 h 33"/>
                  <a:gd name="T76" fmla="*/ 34 w 41"/>
                  <a:gd name="T77" fmla="*/ 11 h 33"/>
                  <a:gd name="T78" fmla="*/ 35 w 41"/>
                  <a:gd name="T79" fmla="*/ 9 h 33"/>
                  <a:gd name="T80" fmla="*/ 34 w 41"/>
                  <a:gd name="T81" fmla="*/ 8 h 33"/>
                  <a:gd name="T82" fmla="*/ 34 w 41"/>
                  <a:gd name="T83" fmla="*/ 5 h 33"/>
                  <a:gd name="T84" fmla="*/ 11 w 41"/>
                  <a:gd name="T85" fmla="*/ 18 h 33"/>
                  <a:gd name="T86" fmla="*/ 14 w 41"/>
                  <a:gd name="T87" fmla="*/ 17 h 33"/>
                  <a:gd name="T88" fmla="*/ 15 w 41"/>
                  <a:gd name="T89" fmla="*/ 18 h 33"/>
                  <a:gd name="T90" fmla="*/ 11 w 41"/>
                  <a:gd name="T9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1" h="33">
                    <a:moveTo>
                      <a:pt x="20" y="11"/>
                    </a:moveTo>
                    <a:cubicBezTo>
                      <a:pt x="17" y="11"/>
                      <a:pt x="16" y="9"/>
                      <a:pt x="14" y="8"/>
                    </a:cubicBezTo>
                    <a:cubicBezTo>
                      <a:pt x="14" y="9"/>
                      <a:pt x="13" y="9"/>
                      <a:pt x="13" y="11"/>
                    </a:cubicBezTo>
                    <a:cubicBezTo>
                      <a:pt x="13" y="13"/>
                      <a:pt x="14" y="14"/>
                      <a:pt x="16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5"/>
                      <a:pt x="15" y="14"/>
                      <a:pt x="14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0" y="14"/>
                      <a:pt x="8" y="15"/>
                      <a:pt x="5" y="16"/>
                    </a:cubicBezTo>
                    <a:cubicBezTo>
                      <a:pt x="1" y="17"/>
                      <a:pt x="3" y="19"/>
                      <a:pt x="0" y="21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6"/>
                      <a:pt x="1" y="26"/>
                    </a:cubicBezTo>
                    <a:cubicBezTo>
                      <a:pt x="5" y="26"/>
                      <a:pt x="8" y="22"/>
                      <a:pt x="9" y="22"/>
                    </a:cubicBezTo>
                    <a:cubicBezTo>
                      <a:pt x="11" y="22"/>
                      <a:pt x="11" y="22"/>
                      <a:pt x="12" y="23"/>
                    </a:cubicBezTo>
                    <a:cubicBezTo>
                      <a:pt x="11" y="25"/>
                      <a:pt x="9" y="26"/>
                      <a:pt x="9" y="29"/>
                    </a:cubicBezTo>
                    <a:cubicBezTo>
                      <a:pt x="9" y="31"/>
                      <a:pt x="10" y="32"/>
                      <a:pt x="10" y="32"/>
                    </a:cubicBezTo>
                    <a:cubicBezTo>
                      <a:pt x="13" y="30"/>
                      <a:pt x="13" y="24"/>
                      <a:pt x="17" y="24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2"/>
                      <a:pt x="19" y="33"/>
                      <a:pt x="20" y="33"/>
                    </a:cubicBezTo>
                    <a:cubicBezTo>
                      <a:pt x="21" y="33"/>
                      <a:pt x="22" y="33"/>
                      <a:pt x="22" y="32"/>
                    </a:cubicBezTo>
                    <a:cubicBezTo>
                      <a:pt x="22" y="29"/>
                      <a:pt x="23" y="26"/>
                      <a:pt x="24" y="24"/>
                    </a:cubicBezTo>
                    <a:cubicBezTo>
                      <a:pt x="24" y="22"/>
                      <a:pt x="22" y="20"/>
                      <a:pt x="2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9" y="12"/>
                      <a:pt x="27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4" y="12"/>
                      <a:pt x="26" y="12"/>
                      <a:pt x="25" y="12"/>
                    </a:cubicBezTo>
                    <a:cubicBezTo>
                      <a:pt x="25" y="11"/>
                      <a:pt x="34" y="0"/>
                      <a:pt x="28" y="0"/>
                    </a:cubicBezTo>
                    <a:cubicBezTo>
                      <a:pt x="28" y="2"/>
                      <a:pt x="21" y="11"/>
                      <a:pt x="20" y="11"/>
                    </a:cubicBezTo>
                    <a:close/>
                    <a:moveTo>
                      <a:pt x="34" y="5"/>
                    </a:moveTo>
                    <a:cubicBezTo>
                      <a:pt x="34" y="4"/>
                      <a:pt x="34" y="4"/>
                      <a:pt x="34" y="3"/>
                    </a:cubicBezTo>
                    <a:cubicBezTo>
                      <a:pt x="39" y="6"/>
                      <a:pt x="38" y="4"/>
                      <a:pt x="41" y="9"/>
                    </a:cubicBezTo>
                    <a:cubicBezTo>
                      <a:pt x="40" y="11"/>
                      <a:pt x="40" y="12"/>
                      <a:pt x="37" y="12"/>
                    </a:cubicBezTo>
                    <a:cubicBezTo>
                      <a:pt x="36" y="12"/>
                      <a:pt x="35" y="11"/>
                      <a:pt x="34" y="11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9"/>
                      <a:pt x="34" y="9"/>
                      <a:pt x="34" y="8"/>
                    </a:cubicBezTo>
                    <a:cubicBezTo>
                      <a:pt x="34" y="5"/>
                      <a:pt x="34" y="5"/>
                      <a:pt x="34" y="5"/>
                    </a:cubicBezTo>
                    <a:close/>
                    <a:moveTo>
                      <a:pt x="11" y="18"/>
                    </a:moveTo>
                    <a:cubicBezTo>
                      <a:pt x="10" y="17"/>
                      <a:pt x="13" y="17"/>
                      <a:pt x="14" y="17"/>
                    </a:cubicBezTo>
                    <a:cubicBezTo>
                      <a:pt x="15" y="17"/>
                      <a:pt x="15" y="17"/>
                      <a:pt x="15" y="18"/>
                    </a:cubicBezTo>
                    <a:cubicBezTo>
                      <a:pt x="14" y="20"/>
                      <a:pt x="12" y="20"/>
                      <a:pt x="11" y="1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sľíḑè"/>
              <p:cNvSpPr/>
              <p:nvPr/>
            </p:nvSpPr>
            <p:spPr bwMode="auto">
              <a:xfrm>
                <a:off x="2717800" y="3430588"/>
                <a:ext cx="736600" cy="527050"/>
              </a:xfrm>
              <a:custGeom>
                <a:avLst/>
                <a:gdLst>
                  <a:gd name="T0" fmla="*/ 2 w 223"/>
                  <a:gd name="T1" fmla="*/ 13 h 159"/>
                  <a:gd name="T2" fmla="*/ 14 w 223"/>
                  <a:gd name="T3" fmla="*/ 15 h 159"/>
                  <a:gd name="T4" fmla="*/ 14 w 223"/>
                  <a:gd name="T5" fmla="*/ 0 h 159"/>
                  <a:gd name="T6" fmla="*/ 3 w 223"/>
                  <a:gd name="T7" fmla="*/ 32 h 159"/>
                  <a:gd name="T8" fmla="*/ 2 w 223"/>
                  <a:gd name="T9" fmla="*/ 26 h 159"/>
                  <a:gd name="T10" fmla="*/ 20 w 223"/>
                  <a:gd name="T11" fmla="*/ 34 h 159"/>
                  <a:gd name="T12" fmla="*/ 13 w 223"/>
                  <a:gd name="T13" fmla="*/ 32 h 159"/>
                  <a:gd name="T14" fmla="*/ 16 w 223"/>
                  <a:gd name="T15" fmla="*/ 38 h 159"/>
                  <a:gd name="T16" fmla="*/ 18 w 223"/>
                  <a:gd name="T17" fmla="*/ 45 h 159"/>
                  <a:gd name="T18" fmla="*/ 15 w 223"/>
                  <a:gd name="T19" fmla="*/ 60 h 159"/>
                  <a:gd name="T20" fmla="*/ 21 w 223"/>
                  <a:gd name="T21" fmla="*/ 56 h 159"/>
                  <a:gd name="T22" fmla="*/ 23 w 223"/>
                  <a:gd name="T23" fmla="*/ 62 h 159"/>
                  <a:gd name="T24" fmla="*/ 23 w 223"/>
                  <a:gd name="T25" fmla="*/ 66 h 159"/>
                  <a:gd name="T26" fmla="*/ 26 w 223"/>
                  <a:gd name="T27" fmla="*/ 64 h 159"/>
                  <a:gd name="T28" fmla="*/ 26 w 223"/>
                  <a:gd name="T29" fmla="*/ 79 h 159"/>
                  <a:gd name="T30" fmla="*/ 25 w 223"/>
                  <a:gd name="T31" fmla="*/ 77 h 159"/>
                  <a:gd name="T32" fmla="*/ 41 w 223"/>
                  <a:gd name="T33" fmla="*/ 76 h 159"/>
                  <a:gd name="T34" fmla="*/ 35 w 223"/>
                  <a:gd name="T35" fmla="*/ 78 h 159"/>
                  <a:gd name="T36" fmla="*/ 42 w 223"/>
                  <a:gd name="T37" fmla="*/ 86 h 159"/>
                  <a:gd name="T38" fmla="*/ 33 w 223"/>
                  <a:gd name="T39" fmla="*/ 89 h 159"/>
                  <a:gd name="T40" fmla="*/ 35 w 223"/>
                  <a:gd name="T41" fmla="*/ 100 h 159"/>
                  <a:gd name="T42" fmla="*/ 51 w 223"/>
                  <a:gd name="T43" fmla="*/ 98 h 159"/>
                  <a:gd name="T44" fmla="*/ 48 w 223"/>
                  <a:gd name="T45" fmla="*/ 93 h 159"/>
                  <a:gd name="T46" fmla="*/ 49 w 223"/>
                  <a:gd name="T47" fmla="*/ 110 h 159"/>
                  <a:gd name="T48" fmla="*/ 53 w 223"/>
                  <a:gd name="T49" fmla="*/ 113 h 159"/>
                  <a:gd name="T50" fmla="*/ 70 w 223"/>
                  <a:gd name="T51" fmla="*/ 110 h 159"/>
                  <a:gd name="T52" fmla="*/ 65 w 223"/>
                  <a:gd name="T53" fmla="*/ 110 h 159"/>
                  <a:gd name="T54" fmla="*/ 62 w 223"/>
                  <a:gd name="T55" fmla="*/ 123 h 159"/>
                  <a:gd name="T56" fmla="*/ 77 w 223"/>
                  <a:gd name="T57" fmla="*/ 121 h 159"/>
                  <a:gd name="T58" fmla="*/ 71 w 223"/>
                  <a:gd name="T59" fmla="*/ 123 h 159"/>
                  <a:gd name="T60" fmla="*/ 77 w 223"/>
                  <a:gd name="T61" fmla="*/ 116 h 159"/>
                  <a:gd name="T62" fmla="*/ 84 w 223"/>
                  <a:gd name="T63" fmla="*/ 134 h 159"/>
                  <a:gd name="T64" fmla="*/ 84 w 223"/>
                  <a:gd name="T65" fmla="*/ 128 h 159"/>
                  <a:gd name="T66" fmla="*/ 96 w 223"/>
                  <a:gd name="T67" fmla="*/ 130 h 159"/>
                  <a:gd name="T68" fmla="*/ 90 w 223"/>
                  <a:gd name="T69" fmla="*/ 140 h 159"/>
                  <a:gd name="T70" fmla="*/ 100 w 223"/>
                  <a:gd name="T71" fmla="*/ 147 h 159"/>
                  <a:gd name="T72" fmla="*/ 102 w 223"/>
                  <a:gd name="T73" fmla="*/ 137 h 159"/>
                  <a:gd name="T74" fmla="*/ 116 w 223"/>
                  <a:gd name="T75" fmla="*/ 151 h 159"/>
                  <a:gd name="T76" fmla="*/ 113 w 223"/>
                  <a:gd name="T77" fmla="*/ 143 h 159"/>
                  <a:gd name="T78" fmla="*/ 109 w 223"/>
                  <a:gd name="T79" fmla="*/ 139 h 159"/>
                  <a:gd name="T80" fmla="*/ 129 w 223"/>
                  <a:gd name="T81" fmla="*/ 148 h 159"/>
                  <a:gd name="T82" fmla="*/ 128 w 223"/>
                  <a:gd name="T83" fmla="*/ 153 h 159"/>
                  <a:gd name="T84" fmla="*/ 134 w 223"/>
                  <a:gd name="T85" fmla="*/ 147 h 159"/>
                  <a:gd name="T86" fmla="*/ 152 w 223"/>
                  <a:gd name="T87" fmla="*/ 157 h 159"/>
                  <a:gd name="T88" fmla="*/ 150 w 223"/>
                  <a:gd name="T89" fmla="*/ 150 h 159"/>
                  <a:gd name="T90" fmla="*/ 155 w 223"/>
                  <a:gd name="T91" fmla="*/ 156 h 159"/>
                  <a:gd name="T92" fmla="*/ 150 w 223"/>
                  <a:gd name="T93" fmla="*/ 154 h 159"/>
                  <a:gd name="T94" fmla="*/ 169 w 223"/>
                  <a:gd name="T95" fmla="*/ 157 h 159"/>
                  <a:gd name="T96" fmla="*/ 163 w 223"/>
                  <a:gd name="T97" fmla="*/ 151 h 159"/>
                  <a:gd name="T98" fmla="*/ 159 w 223"/>
                  <a:gd name="T99" fmla="*/ 148 h 159"/>
                  <a:gd name="T100" fmla="*/ 174 w 223"/>
                  <a:gd name="T101" fmla="*/ 157 h 159"/>
                  <a:gd name="T102" fmla="*/ 181 w 223"/>
                  <a:gd name="T103" fmla="*/ 142 h 159"/>
                  <a:gd name="T104" fmla="*/ 202 w 223"/>
                  <a:gd name="T105" fmla="*/ 142 h 159"/>
                  <a:gd name="T106" fmla="*/ 194 w 223"/>
                  <a:gd name="T107" fmla="*/ 156 h 159"/>
                  <a:gd name="T108" fmla="*/ 201 w 223"/>
                  <a:gd name="T109" fmla="*/ 138 h 159"/>
                  <a:gd name="T110" fmla="*/ 204 w 223"/>
                  <a:gd name="T111" fmla="*/ 143 h 159"/>
                  <a:gd name="T112" fmla="*/ 223 w 223"/>
                  <a:gd name="T113" fmla="*/ 144 h 159"/>
                  <a:gd name="T114" fmla="*/ 219 w 223"/>
                  <a:gd name="T115" fmla="*/ 14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3" h="159">
                    <a:moveTo>
                      <a:pt x="15" y="0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3" y="6"/>
                      <a:pt x="12" y="6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3" y="7"/>
                      <a:pt x="2" y="7"/>
                    </a:cubicBezTo>
                    <a:cubicBezTo>
                      <a:pt x="2" y="8"/>
                      <a:pt x="2" y="8"/>
                      <a:pt x="1" y="9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1"/>
                      <a:pt x="1" y="12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4" y="14"/>
                      <a:pt x="5" y="14"/>
                      <a:pt x="7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2"/>
                      <a:pt x="15" y="12"/>
                      <a:pt x="15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4" y="15"/>
                    </a:cubicBezTo>
                    <a:cubicBezTo>
                      <a:pt x="14" y="14"/>
                      <a:pt x="14" y="14"/>
                      <a:pt x="13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6" y="15"/>
                      <a:pt x="4" y="15"/>
                      <a:pt x="3" y="15"/>
                    </a:cubicBezTo>
                    <a:cubicBezTo>
                      <a:pt x="3" y="15"/>
                      <a:pt x="2" y="14"/>
                      <a:pt x="1" y="13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4"/>
                    </a:cubicBezTo>
                    <a:cubicBezTo>
                      <a:pt x="2" y="3"/>
                      <a:pt x="3" y="3"/>
                      <a:pt x="5" y="3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3" y="2"/>
                      <a:pt x="13" y="2"/>
                      <a:pt x="14" y="2"/>
                    </a:cubicBezTo>
                    <a:cubicBezTo>
                      <a:pt x="14" y="2"/>
                      <a:pt x="14" y="2"/>
                      <a:pt x="14" y="1"/>
                    </a:cubicBezTo>
                    <a:cubicBezTo>
                      <a:pt x="14" y="1"/>
                      <a:pt x="14" y="1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lose/>
                    <a:moveTo>
                      <a:pt x="12" y="23"/>
                    </a:move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2" y="24"/>
                      <a:pt x="12" y="24"/>
                    </a:cubicBezTo>
                    <a:cubicBezTo>
                      <a:pt x="13" y="25"/>
                      <a:pt x="13" y="25"/>
                      <a:pt x="13" y="26"/>
                    </a:cubicBezTo>
                    <a:cubicBezTo>
                      <a:pt x="13" y="27"/>
                      <a:pt x="13" y="27"/>
                      <a:pt x="13" y="28"/>
                    </a:cubicBezTo>
                    <a:cubicBezTo>
                      <a:pt x="13" y="28"/>
                      <a:pt x="12" y="29"/>
                      <a:pt x="12" y="29"/>
                    </a:cubicBezTo>
                    <a:cubicBezTo>
                      <a:pt x="11" y="29"/>
                      <a:pt x="10" y="29"/>
                      <a:pt x="9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1"/>
                      <a:pt x="4" y="32"/>
                      <a:pt x="4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4" y="27"/>
                      <a:pt x="5" y="27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10" y="26"/>
                      <a:pt x="11" y="26"/>
                      <a:pt x="11" y="26"/>
                    </a:cubicBezTo>
                    <a:cubicBezTo>
                      <a:pt x="11" y="26"/>
                      <a:pt x="11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1" y="24"/>
                      <a:pt x="10" y="2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2" y="25"/>
                      <a:pt x="2" y="25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3" y="21"/>
                      <a:pt x="3" y="21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10" y="20"/>
                      <a:pt x="11" y="20"/>
                      <a:pt x="11" y="19"/>
                    </a:cubicBezTo>
                    <a:cubicBezTo>
                      <a:pt x="11" y="19"/>
                      <a:pt x="11" y="19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2" y="23"/>
                      <a:pt x="12" y="23"/>
                      <a:pt x="12" y="23"/>
                    </a:cubicBezTo>
                    <a:close/>
                    <a:moveTo>
                      <a:pt x="20" y="32"/>
                    </a:moveTo>
                    <a:cubicBezTo>
                      <a:pt x="20" y="33"/>
                      <a:pt x="20" y="33"/>
                      <a:pt x="20" y="34"/>
                    </a:cubicBezTo>
                    <a:cubicBezTo>
                      <a:pt x="20" y="34"/>
                      <a:pt x="20" y="34"/>
                      <a:pt x="19" y="34"/>
                    </a:cubicBezTo>
                    <a:cubicBezTo>
                      <a:pt x="19" y="34"/>
                      <a:pt x="18" y="34"/>
                      <a:pt x="18" y="34"/>
                    </a:cubicBezTo>
                    <a:cubicBezTo>
                      <a:pt x="17" y="34"/>
                      <a:pt x="17" y="33"/>
                      <a:pt x="17" y="33"/>
                    </a:cubicBezTo>
                    <a:cubicBezTo>
                      <a:pt x="17" y="33"/>
                      <a:pt x="17" y="32"/>
                      <a:pt x="17" y="32"/>
                    </a:cubicBezTo>
                    <a:cubicBezTo>
                      <a:pt x="17" y="31"/>
                      <a:pt x="18" y="31"/>
                      <a:pt x="18" y="31"/>
                    </a:cubicBezTo>
                    <a:cubicBezTo>
                      <a:pt x="19" y="31"/>
                      <a:pt x="19" y="31"/>
                      <a:pt x="20" y="31"/>
                    </a:cubicBezTo>
                    <a:cubicBezTo>
                      <a:pt x="20" y="31"/>
                      <a:pt x="20" y="32"/>
                      <a:pt x="20" y="32"/>
                    </a:cubicBezTo>
                    <a:close/>
                    <a:moveTo>
                      <a:pt x="16" y="35"/>
                    </a:moveTo>
                    <a:cubicBezTo>
                      <a:pt x="15" y="31"/>
                      <a:pt x="15" y="31"/>
                      <a:pt x="15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2"/>
                      <a:pt x="14" y="32"/>
                    </a:cubicBezTo>
                    <a:cubicBezTo>
                      <a:pt x="14" y="32"/>
                      <a:pt x="14" y="32"/>
                      <a:pt x="13" y="3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5" y="34"/>
                      <a:pt x="5" y="34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7" y="38"/>
                      <a:pt x="7" y="37"/>
                      <a:pt x="8" y="37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8" y="46"/>
                    </a:move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9"/>
                      <a:pt x="16" y="38"/>
                      <a:pt x="16" y="38"/>
                    </a:cubicBezTo>
                    <a:cubicBezTo>
                      <a:pt x="16" y="38"/>
                      <a:pt x="16" y="38"/>
                      <a:pt x="16" y="37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2"/>
                      <a:pt x="17" y="42"/>
                      <a:pt x="17" y="42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6" y="43"/>
                      <a:pt x="15" y="43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6" y="46"/>
                      <a:pt x="16" y="46"/>
                      <a:pt x="16" y="46"/>
                    </a:cubicBezTo>
                    <a:cubicBezTo>
                      <a:pt x="17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5"/>
                      <a:pt x="18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8" y="47"/>
                      <a:pt x="17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6"/>
                      <a:pt x="8" y="46"/>
                      <a:pt x="8" y="46"/>
                    </a:cubicBezTo>
                    <a:close/>
                    <a:moveTo>
                      <a:pt x="19" y="60"/>
                    </a:moveTo>
                    <a:cubicBezTo>
                      <a:pt x="17" y="55"/>
                      <a:pt x="17" y="55"/>
                      <a:pt x="17" y="55"/>
                    </a:cubicBezTo>
                    <a:cubicBezTo>
                      <a:pt x="16" y="55"/>
                      <a:pt x="15" y="56"/>
                      <a:pt x="14" y="57"/>
                    </a:cubicBezTo>
                    <a:cubicBezTo>
                      <a:pt x="14" y="58"/>
                      <a:pt x="14" y="59"/>
                      <a:pt x="14" y="59"/>
                    </a:cubicBezTo>
                    <a:cubicBezTo>
                      <a:pt x="14" y="60"/>
                      <a:pt x="14" y="60"/>
                      <a:pt x="15" y="60"/>
                    </a:cubicBezTo>
                    <a:cubicBezTo>
                      <a:pt x="15" y="61"/>
                      <a:pt x="16" y="61"/>
                      <a:pt x="17" y="61"/>
                    </a:cubicBezTo>
                    <a:cubicBezTo>
                      <a:pt x="16" y="61"/>
                      <a:pt x="16" y="61"/>
                      <a:pt x="16" y="61"/>
                    </a:cubicBezTo>
                    <a:cubicBezTo>
                      <a:pt x="15" y="61"/>
                      <a:pt x="14" y="61"/>
                      <a:pt x="13" y="61"/>
                    </a:cubicBezTo>
                    <a:cubicBezTo>
                      <a:pt x="13" y="60"/>
                      <a:pt x="12" y="59"/>
                      <a:pt x="12" y="59"/>
                    </a:cubicBezTo>
                    <a:cubicBezTo>
                      <a:pt x="11" y="57"/>
                      <a:pt x="11" y="56"/>
                      <a:pt x="12" y="54"/>
                    </a:cubicBezTo>
                    <a:cubicBezTo>
                      <a:pt x="13" y="53"/>
                      <a:pt x="14" y="53"/>
                      <a:pt x="15" y="52"/>
                    </a:cubicBezTo>
                    <a:cubicBezTo>
                      <a:pt x="17" y="51"/>
                      <a:pt x="18" y="51"/>
                      <a:pt x="20" y="52"/>
                    </a:cubicBezTo>
                    <a:cubicBezTo>
                      <a:pt x="21" y="52"/>
                      <a:pt x="22" y="53"/>
                      <a:pt x="22" y="54"/>
                    </a:cubicBezTo>
                    <a:cubicBezTo>
                      <a:pt x="23" y="55"/>
                      <a:pt x="23" y="57"/>
                      <a:pt x="22" y="58"/>
                    </a:cubicBezTo>
                    <a:cubicBezTo>
                      <a:pt x="22" y="59"/>
                      <a:pt x="21" y="60"/>
                      <a:pt x="19" y="60"/>
                    </a:cubicBezTo>
                    <a:close/>
                    <a:moveTo>
                      <a:pt x="19" y="57"/>
                    </a:moveTo>
                    <a:cubicBezTo>
                      <a:pt x="20" y="57"/>
                      <a:pt x="21" y="57"/>
                      <a:pt x="21" y="56"/>
                    </a:cubicBezTo>
                    <a:cubicBezTo>
                      <a:pt x="21" y="56"/>
                      <a:pt x="21" y="56"/>
                      <a:pt x="22" y="55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4"/>
                      <a:pt x="19" y="54"/>
                      <a:pt x="18" y="54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19" y="57"/>
                      <a:pt x="19" y="57"/>
                      <a:pt x="19" y="57"/>
                    </a:cubicBezTo>
                    <a:close/>
                    <a:moveTo>
                      <a:pt x="26" y="64"/>
                    </a:move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1"/>
                      <a:pt x="24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5"/>
                      <a:pt x="16" y="66"/>
                      <a:pt x="16" y="66"/>
                    </a:cubicBezTo>
                    <a:cubicBezTo>
                      <a:pt x="16" y="66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8" y="70"/>
                      <a:pt x="18" y="70"/>
                      <a:pt x="18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8" y="69"/>
                      <a:pt x="18" y="68"/>
                      <a:pt x="18" y="68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22" y="66"/>
                      <a:pt x="23" y="66"/>
                      <a:pt x="23" y="66"/>
                    </a:cubicBezTo>
                    <a:cubicBezTo>
                      <a:pt x="24" y="66"/>
                      <a:pt x="24" y="66"/>
                      <a:pt x="25" y="66"/>
                    </a:cubicBezTo>
                    <a:cubicBezTo>
                      <a:pt x="25" y="66"/>
                      <a:pt x="25" y="66"/>
                      <a:pt x="25" y="66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25" y="68"/>
                      <a:pt x="25" y="68"/>
                      <a:pt x="25" y="69"/>
                    </a:cubicBezTo>
                    <a:cubicBezTo>
                      <a:pt x="25" y="69"/>
                      <a:pt x="26" y="69"/>
                      <a:pt x="26" y="69"/>
                    </a:cubicBezTo>
                    <a:cubicBezTo>
                      <a:pt x="26" y="69"/>
                      <a:pt x="27" y="69"/>
                      <a:pt x="27" y="69"/>
                    </a:cubicBezTo>
                    <a:cubicBezTo>
                      <a:pt x="28" y="69"/>
                      <a:pt x="28" y="68"/>
                      <a:pt x="28" y="68"/>
                    </a:cubicBezTo>
                    <a:cubicBezTo>
                      <a:pt x="28" y="68"/>
                      <a:pt x="28" y="67"/>
                      <a:pt x="28" y="67"/>
                    </a:cubicBezTo>
                    <a:cubicBezTo>
                      <a:pt x="28" y="66"/>
                      <a:pt x="27" y="66"/>
                      <a:pt x="27" y="66"/>
                    </a:cubicBezTo>
                    <a:cubicBezTo>
                      <a:pt x="26" y="65"/>
                      <a:pt x="25" y="65"/>
                      <a:pt x="24" y="65"/>
                    </a:cubicBezTo>
                    <a:cubicBezTo>
                      <a:pt x="26" y="64"/>
                      <a:pt x="26" y="64"/>
                      <a:pt x="26" y="64"/>
                    </a:cubicBezTo>
                    <a:close/>
                    <a:moveTo>
                      <a:pt x="34" y="74"/>
                    </a:moveTo>
                    <a:cubicBezTo>
                      <a:pt x="31" y="76"/>
                      <a:pt x="31" y="76"/>
                      <a:pt x="31" y="76"/>
                    </a:cubicBezTo>
                    <a:cubicBezTo>
                      <a:pt x="31" y="75"/>
                      <a:pt x="31" y="75"/>
                      <a:pt x="31" y="75"/>
                    </a:cubicBezTo>
                    <a:cubicBezTo>
                      <a:pt x="31" y="74"/>
                      <a:pt x="32" y="74"/>
                      <a:pt x="32" y="73"/>
                    </a:cubicBezTo>
                    <a:cubicBezTo>
                      <a:pt x="32" y="72"/>
                      <a:pt x="32" y="72"/>
                      <a:pt x="32" y="71"/>
                    </a:cubicBezTo>
                    <a:cubicBezTo>
                      <a:pt x="32" y="71"/>
                      <a:pt x="31" y="71"/>
                      <a:pt x="31" y="71"/>
                    </a:cubicBezTo>
                    <a:cubicBezTo>
                      <a:pt x="31" y="71"/>
                      <a:pt x="30" y="71"/>
                      <a:pt x="30" y="71"/>
                    </a:cubicBezTo>
                    <a:cubicBezTo>
                      <a:pt x="30" y="71"/>
                      <a:pt x="30" y="71"/>
                      <a:pt x="30" y="71"/>
                    </a:cubicBezTo>
                    <a:cubicBezTo>
                      <a:pt x="30" y="72"/>
                      <a:pt x="30" y="73"/>
                      <a:pt x="30" y="74"/>
                    </a:cubicBezTo>
                    <a:cubicBezTo>
                      <a:pt x="29" y="75"/>
                      <a:pt x="29" y="76"/>
                      <a:pt x="29" y="77"/>
                    </a:cubicBezTo>
                    <a:cubicBezTo>
                      <a:pt x="29" y="78"/>
                      <a:pt x="28" y="78"/>
                      <a:pt x="28" y="78"/>
                    </a:cubicBezTo>
                    <a:cubicBezTo>
                      <a:pt x="27" y="79"/>
                      <a:pt x="27" y="79"/>
                      <a:pt x="26" y="79"/>
                    </a:cubicBezTo>
                    <a:cubicBezTo>
                      <a:pt x="25" y="79"/>
                      <a:pt x="25" y="79"/>
                      <a:pt x="24" y="78"/>
                    </a:cubicBezTo>
                    <a:cubicBezTo>
                      <a:pt x="24" y="78"/>
                      <a:pt x="23" y="78"/>
                      <a:pt x="23" y="77"/>
                    </a:cubicBezTo>
                    <a:cubicBezTo>
                      <a:pt x="23" y="77"/>
                      <a:pt x="23" y="76"/>
                      <a:pt x="22" y="75"/>
                    </a:cubicBezTo>
                    <a:cubicBezTo>
                      <a:pt x="22" y="75"/>
                      <a:pt x="22" y="75"/>
                      <a:pt x="22" y="74"/>
                    </a:cubicBezTo>
                    <a:cubicBezTo>
                      <a:pt x="22" y="74"/>
                      <a:pt x="22" y="74"/>
                      <a:pt x="21" y="74"/>
                    </a:cubicBezTo>
                    <a:cubicBezTo>
                      <a:pt x="21" y="74"/>
                      <a:pt x="21" y="74"/>
                      <a:pt x="21" y="74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4" y="73"/>
                      <a:pt x="24" y="74"/>
                      <a:pt x="23" y="75"/>
                    </a:cubicBezTo>
                    <a:cubicBezTo>
                      <a:pt x="23" y="75"/>
                      <a:pt x="23" y="76"/>
                      <a:pt x="24" y="76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6" y="77"/>
                      <a:pt x="26" y="77"/>
                      <a:pt x="26" y="76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3"/>
                      <a:pt x="26" y="72"/>
                      <a:pt x="27" y="71"/>
                    </a:cubicBezTo>
                    <a:cubicBezTo>
                      <a:pt x="27" y="70"/>
                      <a:pt x="27" y="70"/>
                      <a:pt x="28" y="69"/>
                    </a:cubicBezTo>
                    <a:cubicBezTo>
                      <a:pt x="29" y="69"/>
                      <a:pt x="29" y="69"/>
                      <a:pt x="30" y="69"/>
                    </a:cubicBezTo>
                    <a:cubicBezTo>
                      <a:pt x="31" y="69"/>
                      <a:pt x="32" y="70"/>
                      <a:pt x="32" y="71"/>
                    </a:cubicBezTo>
                    <a:cubicBezTo>
                      <a:pt x="33" y="71"/>
                      <a:pt x="33" y="72"/>
                      <a:pt x="33" y="72"/>
                    </a:cubicBezTo>
                    <a:cubicBezTo>
                      <a:pt x="33" y="73"/>
                      <a:pt x="33" y="73"/>
                      <a:pt x="33" y="73"/>
                    </a:cubicBezTo>
                    <a:cubicBezTo>
                      <a:pt x="33" y="73"/>
                      <a:pt x="33" y="73"/>
                      <a:pt x="33" y="73"/>
                    </a:cubicBezTo>
                    <a:cubicBezTo>
                      <a:pt x="33" y="73"/>
                      <a:pt x="33" y="73"/>
                      <a:pt x="34" y="73"/>
                    </a:cubicBezTo>
                    <a:cubicBezTo>
                      <a:pt x="34" y="74"/>
                      <a:pt x="34" y="74"/>
                      <a:pt x="34" y="74"/>
                    </a:cubicBezTo>
                    <a:close/>
                    <a:moveTo>
                      <a:pt x="41" y="76"/>
                    </a:moveTo>
                    <a:cubicBezTo>
                      <a:pt x="41" y="76"/>
                      <a:pt x="41" y="77"/>
                      <a:pt x="41" y="77"/>
                    </a:cubicBezTo>
                    <a:cubicBezTo>
                      <a:pt x="41" y="78"/>
                      <a:pt x="41" y="78"/>
                      <a:pt x="41" y="78"/>
                    </a:cubicBezTo>
                    <a:cubicBezTo>
                      <a:pt x="40" y="79"/>
                      <a:pt x="40" y="79"/>
                      <a:pt x="39" y="79"/>
                    </a:cubicBezTo>
                    <a:cubicBezTo>
                      <a:pt x="39" y="78"/>
                      <a:pt x="38" y="78"/>
                      <a:pt x="38" y="78"/>
                    </a:cubicBezTo>
                    <a:cubicBezTo>
                      <a:pt x="38" y="77"/>
                      <a:pt x="38" y="77"/>
                      <a:pt x="38" y="76"/>
                    </a:cubicBezTo>
                    <a:cubicBezTo>
                      <a:pt x="38" y="76"/>
                      <a:pt x="38" y="76"/>
                      <a:pt x="39" y="75"/>
                    </a:cubicBezTo>
                    <a:cubicBezTo>
                      <a:pt x="39" y="75"/>
                      <a:pt x="39" y="75"/>
                      <a:pt x="40" y="75"/>
                    </a:cubicBezTo>
                    <a:cubicBezTo>
                      <a:pt x="40" y="75"/>
                      <a:pt x="41" y="75"/>
                      <a:pt x="41" y="76"/>
                    </a:cubicBezTo>
                    <a:close/>
                    <a:moveTo>
                      <a:pt x="38" y="80"/>
                    </a:move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77"/>
                      <a:pt x="35" y="77"/>
                      <a:pt x="35" y="78"/>
                    </a:cubicBezTo>
                    <a:cubicBezTo>
                      <a:pt x="35" y="78"/>
                      <a:pt x="35" y="78"/>
                      <a:pt x="34" y="79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8" y="83"/>
                      <a:pt x="28" y="83"/>
                      <a:pt x="28" y="83"/>
                    </a:cubicBezTo>
                    <a:cubicBezTo>
                      <a:pt x="27" y="83"/>
                      <a:pt x="27" y="82"/>
                      <a:pt x="27" y="82"/>
                    </a:cubicBezTo>
                    <a:cubicBezTo>
                      <a:pt x="26" y="82"/>
                      <a:pt x="26" y="82"/>
                      <a:pt x="26" y="8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30" y="87"/>
                      <a:pt x="30" y="86"/>
                      <a:pt x="30" y="86"/>
                    </a:cubicBezTo>
                    <a:cubicBezTo>
                      <a:pt x="30" y="86"/>
                      <a:pt x="30" y="85"/>
                      <a:pt x="31" y="85"/>
                    </a:cubicBezTo>
                    <a:cubicBezTo>
                      <a:pt x="38" y="80"/>
                      <a:pt x="38" y="80"/>
                      <a:pt x="38" y="80"/>
                    </a:cubicBezTo>
                    <a:close/>
                    <a:moveTo>
                      <a:pt x="45" y="84"/>
                    </a:moveTo>
                    <a:cubicBezTo>
                      <a:pt x="42" y="86"/>
                      <a:pt x="42" y="86"/>
                      <a:pt x="42" y="86"/>
                    </a:cubicBezTo>
                    <a:cubicBezTo>
                      <a:pt x="43" y="88"/>
                      <a:pt x="43" y="88"/>
                      <a:pt x="43" y="88"/>
                    </a:cubicBezTo>
                    <a:cubicBezTo>
                      <a:pt x="42" y="89"/>
                      <a:pt x="42" y="89"/>
                      <a:pt x="42" y="89"/>
                    </a:cubicBezTo>
                    <a:cubicBezTo>
                      <a:pt x="41" y="87"/>
                      <a:pt x="41" y="87"/>
                      <a:pt x="41" y="87"/>
                    </a:cubicBezTo>
                    <a:cubicBezTo>
                      <a:pt x="36" y="91"/>
                      <a:pt x="36" y="91"/>
                      <a:pt x="36" y="91"/>
                    </a:cubicBezTo>
                    <a:cubicBezTo>
                      <a:pt x="35" y="91"/>
                      <a:pt x="35" y="92"/>
                      <a:pt x="35" y="92"/>
                    </a:cubicBezTo>
                    <a:cubicBezTo>
                      <a:pt x="35" y="92"/>
                      <a:pt x="34" y="92"/>
                      <a:pt x="34" y="92"/>
                    </a:cubicBezTo>
                    <a:cubicBezTo>
                      <a:pt x="34" y="93"/>
                      <a:pt x="34" y="93"/>
                      <a:pt x="35" y="93"/>
                    </a:cubicBezTo>
                    <a:cubicBezTo>
                      <a:pt x="35" y="93"/>
                      <a:pt x="35" y="93"/>
                      <a:pt x="36" y="93"/>
                    </a:cubicBezTo>
                    <a:cubicBezTo>
                      <a:pt x="36" y="94"/>
                      <a:pt x="36" y="94"/>
                      <a:pt x="36" y="94"/>
                    </a:cubicBezTo>
                    <a:cubicBezTo>
                      <a:pt x="35" y="94"/>
                      <a:pt x="34" y="94"/>
                      <a:pt x="33" y="93"/>
                    </a:cubicBezTo>
                    <a:cubicBezTo>
                      <a:pt x="32" y="92"/>
                      <a:pt x="32" y="91"/>
                      <a:pt x="32" y="91"/>
                    </a:cubicBezTo>
                    <a:cubicBezTo>
                      <a:pt x="32" y="90"/>
                      <a:pt x="32" y="90"/>
                      <a:pt x="33" y="89"/>
                    </a:cubicBezTo>
                    <a:cubicBezTo>
                      <a:pt x="33" y="89"/>
                      <a:pt x="33" y="89"/>
                      <a:pt x="34" y="88"/>
                    </a:cubicBezTo>
                    <a:cubicBezTo>
                      <a:pt x="39" y="84"/>
                      <a:pt x="39" y="84"/>
                      <a:pt x="39" y="84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40" y="83"/>
                      <a:pt x="41" y="84"/>
                      <a:pt x="42" y="84"/>
                    </a:cubicBezTo>
                    <a:cubicBezTo>
                      <a:pt x="43" y="84"/>
                      <a:pt x="44" y="84"/>
                      <a:pt x="45" y="84"/>
                    </a:cubicBezTo>
                    <a:cubicBezTo>
                      <a:pt x="45" y="84"/>
                      <a:pt x="45" y="84"/>
                      <a:pt x="45" y="84"/>
                    </a:cubicBezTo>
                    <a:close/>
                    <a:moveTo>
                      <a:pt x="39" y="100"/>
                    </a:moveTo>
                    <a:cubicBezTo>
                      <a:pt x="38" y="100"/>
                      <a:pt x="38" y="100"/>
                      <a:pt x="38" y="100"/>
                    </a:cubicBezTo>
                    <a:cubicBezTo>
                      <a:pt x="37" y="101"/>
                      <a:pt x="36" y="101"/>
                      <a:pt x="36" y="101"/>
                    </a:cubicBezTo>
                    <a:cubicBezTo>
                      <a:pt x="36" y="101"/>
                      <a:pt x="35" y="101"/>
                      <a:pt x="35" y="100"/>
                    </a:cubicBezTo>
                    <a:cubicBezTo>
                      <a:pt x="35" y="100"/>
                      <a:pt x="35" y="100"/>
                      <a:pt x="35" y="100"/>
                    </a:cubicBezTo>
                    <a:cubicBezTo>
                      <a:pt x="35" y="100"/>
                      <a:pt x="35" y="100"/>
                      <a:pt x="36" y="100"/>
                    </a:cubicBezTo>
                    <a:cubicBezTo>
                      <a:pt x="36" y="99"/>
                      <a:pt x="36" y="99"/>
                      <a:pt x="36" y="99"/>
                    </a:cubicBezTo>
                    <a:cubicBezTo>
                      <a:pt x="36" y="98"/>
                      <a:pt x="36" y="98"/>
                      <a:pt x="36" y="98"/>
                    </a:cubicBezTo>
                    <a:cubicBezTo>
                      <a:pt x="36" y="97"/>
                      <a:pt x="35" y="97"/>
                      <a:pt x="35" y="97"/>
                    </a:cubicBezTo>
                    <a:cubicBezTo>
                      <a:pt x="35" y="97"/>
                      <a:pt x="34" y="97"/>
                      <a:pt x="34" y="98"/>
                    </a:cubicBezTo>
                    <a:cubicBezTo>
                      <a:pt x="33" y="98"/>
                      <a:pt x="33" y="98"/>
                      <a:pt x="33" y="99"/>
                    </a:cubicBezTo>
                    <a:cubicBezTo>
                      <a:pt x="33" y="99"/>
                      <a:pt x="33" y="100"/>
                      <a:pt x="34" y="101"/>
                    </a:cubicBezTo>
                    <a:cubicBezTo>
                      <a:pt x="34" y="101"/>
                      <a:pt x="35" y="102"/>
                      <a:pt x="36" y="102"/>
                    </a:cubicBezTo>
                    <a:cubicBezTo>
                      <a:pt x="36" y="102"/>
                      <a:pt x="38" y="101"/>
                      <a:pt x="40" y="100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9" y="97"/>
                      <a:pt x="50" y="97"/>
                      <a:pt x="50" y="97"/>
                    </a:cubicBezTo>
                    <a:cubicBezTo>
                      <a:pt x="50" y="97"/>
                      <a:pt x="51" y="97"/>
                      <a:pt x="51" y="98"/>
                    </a:cubicBezTo>
                    <a:cubicBezTo>
                      <a:pt x="51" y="97"/>
                      <a:pt x="51" y="97"/>
                      <a:pt x="51" y="97"/>
                    </a:cubicBezTo>
                    <a:cubicBezTo>
                      <a:pt x="49" y="94"/>
                      <a:pt x="49" y="94"/>
                      <a:pt x="49" y="94"/>
                    </a:cubicBezTo>
                    <a:cubicBezTo>
                      <a:pt x="49" y="95"/>
                      <a:pt x="49" y="95"/>
                      <a:pt x="49" y="95"/>
                    </a:cubicBezTo>
                    <a:cubicBezTo>
                      <a:pt x="49" y="95"/>
                      <a:pt x="49" y="95"/>
                      <a:pt x="49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8" y="97"/>
                      <a:pt x="48" y="97"/>
                      <a:pt x="46" y="97"/>
                    </a:cubicBezTo>
                    <a:cubicBezTo>
                      <a:pt x="43" y="98"/>
                      <a:pt x="43" y="98"/>
                      <a:pt x="43" y="98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46" y="93"/>
                      <a:pt x="46" y="93"/>
                      <a:pt x="46" y="93"/>
                    </a:cubicBezTo>
                    <a:cubicBezTo>
                      <a:pt x="46" y="93"/>
                      <a:pt x="46" y="92"/>
                      <a:pt x="47" y="93"/>
                    </a:cubicBezTo>
                    <a:cubicBezTo>
                      <a:pt x="47" y="93"/>
                      <a:pt x="47" y="93"/>
                      <a:pt x="47" y="93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44" y="89"/>
                      <a:pt x="44" y="89"/>
                      <a:pt x="44" y="90"/>
                    </a:cubicBezTo>
                    <a:cubicBezTo>
                      <a:pt x="44" y="90"/>
                      <a:pt x="44" y="91"/>
                      <a:pt x="43" y="92"/>
                    </a:cubicBezTo>
                    <a:cubicBezTo>
                      <a:pt x="39" y="100"/>
                      <a:pt x="39" y="100"/>
                      <a:pt x="39" y="100"/>
                    </a:cubicBezTo>
                    <a:close/>
                    <a:moveTo>
                      <a:pt x="58" y="105"/>
                    </a:moveTo>
                    <a:cubicBezTo>
                      <a:pt x="59" y="106"/>
                      <a:pt x="60" y="106"/>
                      <a:pt x="60" y="107"/>
                    </a:cubicBezTo>
                    <a:cubicBezTo>
                      <a:pt x="60" y="108"/>
                      <a:pt x="60" y="109"/>
                      <a:pt x="60" y="110"/>
                    </a:cubicBezTo>
                    <a:cubicBezTo>
                      <a:pt x="60" y="111"/>
                      <a:pt x="59" y="112"/>
                      <a:pt x="58" y="113"/>
                    </a:cubicBezTo>
                    <a:cubicBezTo>
                      <a:pt x="57" y="114"/>
                      <a:pt x="56" y="115"/>
                      <a:pt x="55" y="115"/>
                    </a:cubicBezTo>
                    <a:cubicBezTo>
                      <a:pt x="53" y="115"/>
                      <a:pt x="52" y="115"/>
                      <a:pt x="51" y="114"/>
                    </a:cubicBezTo>
                    <a:cubicBezTo>
                      <a:pt x="50" y="112"/>
                      <a:pt x="49" y="111"/>
                      <a:pt x="49" y="110"/>
                    </a:cubicBezTo>
                    <a:cubicBezTo>
                      <a:pt x="50" y="108"/>
                      <a:pt x="50" y="107"/>
                      <a:pt x="51" y="106"/>
                    </a:cubicBezTo>
                    <a:cubicBezTo>
                      <a:pt x="52" y="105"/>
                      <a:pt x="53" y="104"/>
                      <a:pt x="55" y="104"/>
                    </a:cubicBezTo>
                    <a:cubicBezTo>
                      <a:pt x="56" y="103"/>
                      <a:pt x="57" y="104"/>
                      <a:pt x="58" y="105"/>
                    </a:cubicBezTo>
                    <a:close/>
                    <a:moveTo>
                      <a:pt x="58" y="106"/>
                    </a:moveTo>
                    <a:cubicBezTo>
                      <a:pt x="58" y="105"/>
                      <a:pt x="57" y="105"/>
                      <a:pt x="57" y="105"/>
                    </a:cubicBezTo>
                    <a:cubicBezTo>
                      <a:pt x="57" y="105"/>
                      <a:pt x="56" y="105"/>
                      <a:pt x="55" y="106"/>
                    </a:cubicBezTo>
                    <a:cubicBezTo>
                      <a:pt x="55" y="107"/>
                      <a:pt x="54" y="108"/>
                      <a:pt x="53" y="109"/>
                    </a:cubicBezTo>
                    <a:cubicBezTo>
                      <a:pt x="52" y="109"/>
                      <a:pt x="52" y="110"/>
                      <a:pt x="51" y="111"/>
                    </a:cubicBezTo>
                    <a:cubicBezTo>
                      <a:pt x="51" y="111"/>
                      <a:pt x="51" y="111"/>
                      <a:pt x="51" y="112"/>
                    </a:cubicBezTo>
                    <a:cubicBezTo>
                      <a:pt x="51" y="112"/>
                      <a:pt x="51" y="113"/>
                      <a:pt x="51" y="113"/>
                    </a:cubicBezTo>
                    <a:cubicBezTo>
                      <a:pt x="52" y="113"/>
                      <a:pt x="52" y="113"/>
                      <a:pt x="52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4" y="112"/>
                      <a:pt x="55" y="111"/>
                      <a:pt x="56" y="110"/>
                    </a:cubicBezTo>
                    <a:cubicBezTo>
                      <a:pt x="57" y="109"/>
                      <a:pt x="58" y="108"/>
                      <a:pt x="58" y="108"/>
                    </a:cubicBezTo>
                    <a:cubicBezTo>
                      <a:pt x="58" y="107"/>
                      <a:pt x="58" y="107"/>
                      <a:pt x="58" y="106"/>
                    </a:cubicBezTo>
                    <a:cubicBezTo>
                      <a:pt x="58" y="106"/>
                      <a:pt x="58" y="106"/>
                      <a:pt x="58" y="106"/>
                    </a:cubicBezTo>
                    <a:close/>
                    <a:moveTo>
                      <a:pt x="66" y="114"/>
                    </a:moveTo>
                    <a:cubicBezTo>
                      <a:pt x="67" y="115"/>
                      <a:pt x="67" y="115"/>
                      <a:pt x="67" y="115"/>
                    </a:cubicBezTo>
                    <a:cubicBezTo>
                      <a:pt x="68" y="115"/>
                      <a:pt x="68" y="115"/>
                      <a:pt x="68" y="115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9" y="111"/>
                      <a:pt x="69" y="111"/>
                      <a:pt x="69" y="111"/>
                    </a:cubicBezTo>
                    <a:cubicBezTo>
                      <a:pt x="69" y="110"/>
                      <a:pt x="70" y="110"/>
                      <a:pt x="70" y="110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1" y="111"/>
                      <a:pt x="71" y="111"/>
                      <a:pt x="71" y="111"/>
                    </a:cubicBezTo>
                    <a:cubicBezTo>
                      <a:pt x="71" y="111"/>
                      <a:pt x="71" y="111"/>
                      <a:pt x="71" y="111"/>
                    </a:cubicBezTo>
                    <a:cubicBezTo>
                      <a:pt x="70" y="111"/>
                      <a:pt x="70" y="111"/>
                      <a:pt x="70" y="111"/>
                    </a:cubicBezTo>
                    <a:cubicBezTo>
                      <a:pt x="70" y="112"/>
                      <a:pt x="70" y="112"/>
                      <a:pt x="70" y="112"/>
                    </a:cubicBezTo>
                    <a:cubicBezTo>
                      <a:pt x="70" y="112"/>
                      <a:pt x="70" y="112"/>
                      <a:pt x="70" y="113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1" y="114"/>
                      <a:pt x="71" y="114"/>
                      <a:pt x="71" y="114"/>
                    </a:cubicBezTo>
                    <a:cubicBezTo>
                      <a:pt x="72" y="114"/>
                      <a:pt x="72" y="114"/>
                      <a:pt x="72" y="113"/>
                    </a:cubicBezTo>
                    <a:cubicBezTo>
                      <a:pt x="73" y="113"/>
                      <a:pt x="73" y="113"/>
                      <a:pt x="72" y="112"/>
                    </a:cubicBezTo>
                    <a:cubicBezTo>
                      <a:pt x="72" y="111"/>
                      <a:pt x="72" y="111"/>
                      <a:pt x="71" y="110"/>
                    </a:cubicBezTo>
                    <a:cubicBezTo>
                      <a:pt x="70" y="109"/>
                      <a:pt x="69" y="109"/>
                      <a:pt x="68" y="109"/>
                    </a:cubicBezTo>
                    <a:cubicBezTo>
                      <a:pt x="67" y="109"/>
                      <a:pt x="66" y="109"/>
                      <a:pt x="65" y="110"/>
                    </a:cubicBezTo>
                    <a:cubicBezTo>
                      <a:pt x="65" y="111"/>
                      <a:pt x="65" y="111"/>
                      <a:pt x="65" y="111"/>
                    </a:cubicBezTo>
                    <a:cubicBezTo>
                      <a:pt x="65" y="111"/>
                      <a:pt x="65" y="111"/>
                      <a:pt x="65" y="111"/>
                    </a:cubicBezTo>
                    <a:cubicBezTo>
                      <a:pt x="63" y="110"/>
                      <a:pt x="63" y="110"/>
                      <a:pt x="63" y="110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59" y="118"/>
                      <a:pt x="59" y="118"/>
                      <a:pt x="59" y="118"/>
                    </a:cubicBezTo>
                    <a:cubicBezTo>
                      <a:pt x="59" y="119"/>
                      <a:pt x="59" y="119"/>
                      <a:pt x="58" y="119"/>
                    </a:cubicBezTo>
                    <a:cubicBezTo>
                      <a:pt x="58" y="119"/>
                      <a:pt x="58" y="119"/>
                      <a:pt x="58" y="119"/>
                    </a:cubicBezTo>
                    <a:cubicBezTo>
                      <a:pt x="58" y="119"/>
                      <a:pt x="57" y="119"/>
                      <a:pt x="57" y="119"/>
                    </a:cubicBezTo>
                    <a:cubicBezTo>
                      <a:pt x="57" y="119"/>
                      <a:pt x="57" y="119"/>
                      <a:pt x="57" y="119"/>
                    </a:cubicBezTo>
                    <a:cubicBezTo>
                      <a:pt x="61" y="123"/>
                      <a:pt x="61" y="123"/>
                      <a:pt x="61" y="123"/>
                    </a:cubicBezTo>
                    <a:cubicBezTo>
                      <a:pt x="62" y="123"/>
                      <a:pt x="62" y="123"/>
                      <a:pt x="62" y="123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1"/>
                      <a:pt x="61" y="121"/>
                      <a:pt x="62" y="120"/>
                    </a:cubicBezTo>
                    <a:cubicBezTo>
                      <a:pt x="66" y="114"/>
                      <a:pt x="66" y="114"/>
                      <a:pt x="66" y="114"/>
                    </a:cubicBezTo>
                    <a:close/>
                    <a:moveTo>
                      <a:pt x="84" y="120"/>
                    </a:moveTo>
                    <a:cubicBezTo>
                      <a:pt x="82" y="125"/>
                      <a:pt x="82" y="125"/>
                      <a:pt x="82" y="125"/>
                    </a:cubicBezTo>
                    <a:cubicBezTo>
                      <a:pt x="81" y="124"/>
                      <a:pt x="81" y="124"/>
                      <a:pt x="81" y="124"/>
                    </a:cubicBezTo>
                    <a:cubicBezTo>
                      <a:pt x="82" y="123"/>
                      <a:pt x="82" y="122"/>
                      <a:pt x="82" y="121"/>
                    </a:cubicBezTo>
                    <a:cubicBezTo>
                      <a:pt x="81" y="120"/>
                      <a:pt x="81" y="119"/>
                      <a:pt x="80" y="118"/>
                    </a:cubicBezTo>
                    <a:cubicBezTo>
                      <a:pt x="79" y="118"/>
                      <a:pt x="79" y="117"/>
                      <a:pt x="78" y="117"/>
                    </a:cubicBezTo>
                    <a:cubicBezTo>
                      <a:pt x="78" y="118"/>
                      <a:pt x="77" y="118"/>
                      <a:pt x="77" y="118"/>
                    </a:cubicBezTo>
                    <a:cubicBezTo>
                      <a:pt x="77" y="119"/>
                      <a:pt x="77" y="119"/>
                      <a:pt x="76" y="119"/>
                    </a:cubicBezTo>
                    <a:cubicBezTo>
                      <a:pt x="76" y="120"/>
                      <a:pt x="77" y="120"/>
                      <a:pt x="77" y="121"/>
                    </a:cubicBezTo>
                    <a:cubicBezTo>
                      <a:pt x="77" y="121"/>
                      <a:pt x="77" y="122"/>
                      <a:pt x="78" y="123"/>
                    </a:cubicBezTo>
                    <a:cubicBezTo>
                      <a:pt x="79" y="125"/>
                      <a:pt x="79" y="127"/>
                      <a:pt x="80" y="128"/>
                    </a:cubicBezTo>
                    <a:cubicBezTo>
                      <a:pt x="80" y="129"/>
                      <a:pt x="79" y="130"/>
                      <a:pt x="79" y="131"/>
                    </a:cubicBezTo>
                    <a:cubicBezTo>
                      <a:pt x="78" y="132"/>
                      <a:pt x="77" y="132"/>
                      <a:pt x="76" y="133"/>
                    </a:cubicBezTo>
                    <a:cubicBezTo>
                      <a:pt x="74" y="133"/>
                      <a:pt x="73" y="132"/>
                      <a:pt x="72" y="131"/>
                    </a:cubicBezTo>
                    <a:cubicBezTo>
                      <a:pt x="71" y="131"/>
                      <a:pt x="71" y="131"/>
                      <a:pt x="71" y="130"/>
                    </a:cubicBezTo>
                    <a:cubicBezTo>
                      <a:pt x="70" y="130"/>
                      <a:pt x="70" y="130"/>
                      <a:pt x="70" y="129"/>
                    </a:cubicBezTo>
                    <a:cubicBezTo>
                      <a:pt x="70" y="129"/>
                      <a:pt x="69" y="128"/>
                      <a:pt x="69" y="128"/>
                    </a:cubicBezTo>
                    <a:cubicBezTo>
                      <a:pt x="69" y="128"/>
                      <a:pt x="69" y="128"/>
                      <a:pt x="68" y="128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7" y="128"/>
                      <a:pt x="67" y="128"/>
                      <a:pt x="67" y="128"/>
                    </a:cubicBezTo>
                    <a:cubicBezTo>
                      <a:pt x="71" y="123"/>
                      <a:pt x="71" y="123"/>
                      <a:pt x="71" y="123"/>
                    </a:cubicBezTo>
                    <a:cubicBezTo>
                      <a:pt x="71" y="123"/>
                      <a:pt x="71" y="123"/>
                      <a:pt x="71" y="123"/>
                    </a:cubicBezTo>
                    <a:cubicBezTo>
                      <a:pt x="70" y="125"/>
                      <a:pt x="70" y="126"/>
                      <a:pt x="70" y="128"/>
                    </a:cubicBezTo>
                    <a:cubicBezTo>
                      <a:pt x="71" y="129"/>
                      <a:pt x="71" y="130"/>
                      <a:pt x="72" y="131"/>
                    </a:cubicBezTo>
                    <a:cubicBezTo>
                      <a:pt x="73" y="131"/>
                      <a:pt x="74" y="131"/>
                      <a:pt x="74" y="131"/>
                    </a:cubicBezTo>
                    <a:cubicBezTo>
                      <a:pt x="75" y="131"/>
                      <a:pt x="75" y="131"/>
                      <a:pt x="76" y="130"/>
                    </a:cubicBezTo>
                    <a:cubicBezTo>
                      <a:pt x="76" y="130"/>
                      <a:pt x="76" y="130"/>
                      <a:pt x="76" y="129"/>
                    </a:cubicBezTo>
                    <a:cubicBezTo>
                      <a:pt x="76" y="129"/>
                      <a:pt x="76" y="128"/>
                      <a:pt x="76" y="128"/>
                    </a:cubicBezTo>
                    <a:cubicBezTo>
                      <a:pt x="76" y="127"/>
                      <a:pt x="75" y="127"/>
                      <a:pt x="75" y="126"/>
                    </a:cubicBezTo>
                    <a:cubicBezTo>
                      <a:pt x="74" y="124"/>
                      <a:pt x="74" y="123"/>
                      <a:pt x="73" y="122"/>
                    </a:cubicBezTo>
                    <a:cubicBezTo>
                      <a:pt x="73" y="122"/>
                      <a:pt x="73" y="121"/>
                      <a:pt x="73" y="120"/>
                    </a:cubicBezTo>
                    <a:cubicBezTo>
                      <a:pt x="73" y="119"/>
                      <a:pt x="74" y="119"/>
                      <a:pt x="74" y="118"/>
                    </a:cubicBezTo>
                    <a:cubicBezTo>
                      <a:pt x="75" y="117"/>
                      <a:pt x="76" y="116"/>
                      <a:pt x="77" y="116"/>
                    </a:cubicBezTo>
                    <a:cubicBezTo>
                      <a:pt x="78" y="116"/>
                      <a:pt x="79" y="116"/>
                      <a:pt x="80" y="117"/>
                    </a:cubicBezTo>
                    <a:cubicBezTo>
                      <a:pt x="81" y="117"/>
                      <a:pt x="81" y="118"/>
                      <a:pt x="81" y="118"/>
                    </a:cubicBezTo>
                    <a:cubicBezTo>
                      <a:pt x="82" y="119"/>
                      <a:pt x="82" y="119"/>
                      <a:pt x="82" y="119"/>
                    </a:cubicBezTo>
                    <a:cubicBezTo>
                      <a:pt x="82" y="120"/>
                      <a:pt x="83" y="120"/>
                      <a:pt x="83" y="120"/>
                    </a:cubicBezTo>
                    <a:cubicBezTo>
                      <a:pt x="83" y="121"/>
                      <a:pt x="83" y="121"/>
                      <a:pt x="83" y="121"/>
                    </a:cubicBezTo>
                    <a:cubicBezTo>
                      <a:pt x="83" y="120"/>
                      <a:pt x="84" y="120"/>
                      <a:pt x="84" y="120"/>
                    </a:cubicBezTo>
                    <a:cubicBezTo>
                      <a:pt x="84" y="120"/>
                      <a:pt x="84" y="120"/>
                      <a:pt x="84" y="120"/>
                    </a:cubicBezTo>
                    <a:close/>
                    <a:moveTo>
                      <a:pt x="87" y="138"/>
                    </a:moveTo>
                    <a:cubicBezTo>
                      <a:pt x="87" y="138"/>
                      <a:pt x="86" y="138"/>
                      <a:pt x="86" y="138"/>
                    </a:cubicBezTo>
                    <a:cubicBezTo>
                      <a:pt x="86" y="138"/>
                      <a:pt x="85" y="138"/>
                      <a:pt x="85" y="138"/>
                    </a:cubicBezTo>
                    <a:cubicBezTo>
                      <a:pt x="84" y="138"/>
                      <a:pt x="84" y="137"/>
                      <a:pt x="84" y="137"/>
                    </a:cubicBezTo>
                    <a:cubicBezTo>
                      <a:pt x="84" y="136"/>
                      <a:pt x="84" y="135"/>
                      <a:pt x="84" y="134"/>
                    </a:cubicBezTo>
                    <a:cubicBezTo>
                      <a:pt x="84" y="133"/>
                      <a:pt x="84" y="132"/>
                      <a:pt x="85" y="131"/>
                    </a:cubicBezTo>
                    <a:cubicBezTo>
                      <a:pt x="85" y="130"/>
                      <a:pt x="86" y="130"/>
                      <a:pt x="86" y="129"/>
                    </a:cubicBezTo>
                    <a:cubicBezTo>
                      <a:pt x="87" y="129"/>
                      <a:pt x="87" y="129"/>
                      <a:pt x="88" y="129"/>
                    </a:cubicBezTo>
                    <a:cubicBezTo>
                      <a:pt x="88" y="129"/>
                      <a:pt x="88" y="129"/>
                      <a:pt x="88" y="130"/>
                    </a:cubicBezTo>
                    <a:cubicBezTo>
                      <a:pt x="88" y="130"/>
                      <a:pt x="88" y="130"/>
                      <a:pt x="88" y="131"/>
                    </a:cubicBezTo>
                    <a:cubicBezTo>
                      <a:pt x="87" y="131"/>
                      <a:pt x="87" y="132"/>
                      <a:pt x="87" y="132"/>
                    </a:cubicBezTo>
                    <a:cubicBezTo>
                      <a:pt x="88" y="133"/>
                      <a:pt x="88" y="133"/>
                      <a:pt x="88" y="133"/>
                    </a:cubicBezTo>
                    <a:cubicBezTo>
                      <a:pt x="89" y="134"/>
                      <a:pt x="89" y="134"/>
                      <a:pt x="89" y="134"/>
                    </a:cubicBezTo>
                    <a:cubicBezTo>
                      <a:pt x="90" y="134"/>
                      <a:pt x="90" y="133"/>
                      <a:pt x="90" y="133"/>
                    </a:cubicBezTo>
                    <a:cubicBezTo>
                      <a:pt x="90" y="132"/>
                      <a:pt x="90" y="132"/>
                      <a:pt x="90" y="131"/>
                    </a:cubicBezTo>
                    <a:cubicBezTo>
                      <a:pt x="90" y="130"/>
                      <a:pt x="89" y="129"/>
                      <a:pt x="88" y="129"/>
                    </a:cubicBezTo>
                    <a:cubicBezTo>
                      <a:pt x="87" y="128"/>
                      <a:pt x="85" y="128"/>
                      <a:pt x="84" y="128"/>
                    </a:cubicBezTo>
                    <a:cubicBezTo>
                      <a:pt x="83" y="129"/>
                      <a:pt x="82" y="130"/>
                      <a:pt x="81" y="131"/>
                    </a:cubicBezTo>
                    <a:cubicBezTo>
                      <a:pt x="80" y="133"/>
                      <a:pt x="80" y="134"/>
                      <a:pt x="80" y="136"/>
                    </a:cubicBezTo>
                    <a:cubicBezTo>
                      <a:pt x="81" y="137"/>
                      <a:pt x="81" y="138"/>
                      <a:pt x="83" y="139"/>
                    </a:cubicBezTo>
                    <a:cubicBezTo>
                      <a:pt x="83" y="139"/>
                      <a:pt x="84" y="139"/>
                      <a:pt x="85" y="139"/>
                    </a:cubicBezTo>
                    <a:cubicBezTo>
                      <a:pt x="86" y="139"/>
                      <a:pt x="87" y="139"/>
                      <a:pt x="88" y="138"/>
                    </a:cubicBezTo>
                    <a:cubicBezTo>
                      <a:pt x="87" y="138"/>
                      <a:pt x="87" y="138"/>
                      <a:pt x="87" y="138"/>
                    </a:cubicBezTo>
                    <a:close/>
                    <a:moveTo>
                      <a:pt x="98" y="128"/>
                    </a:moveTo>
                    <a:cubicBezTo>
                      <a:pt x="98" y="128"/>
                      <a:pt x="99" y="129"/>
                      <a:pt x="99" y="129"/>
                    </a:cubicBezTo>
                    <a:cubicBezTo>
                      <a:pt x="99" y="130"/>
                      <a:pt x="99" y="130"/>
                      <a:pt x="99" y="131"/>
                    </a:cubicBezTo>
                    <a:cubicBezTo>
                      <a:pt x="99" y="131"/>
                      <a:pt x="98" y="131"/>
                      <a:pt x="98" y="131"/>
                    </a:cubicBezTo>
                    <a:cubicBezTo>
                      <a:pt x="97" y="132"/>
                      <a:pt x="97" y="132"/>
                      <a:pt x="96" y="131"/>
                    </a:cubicBezTo>
                    <a:cubicBezTo>
                      <a:pt x="96" y="131"/>
                      <a:pt x="96" y="131"/>
                      <a:pt x="96" y="130"/>
                    </a:cubicBezTo>
                    <a:cubicBezTo>
                      <a:pt x="95" y="130"/>
                      <a:pt x="95" y="129"/>
                      <a:pt x="96" y="129"/>
                    </a:cubicBezTo>
                    <a:cubicBezTo>
                      <a:pt x="96" y="128"/>
                      <a:pt x="96" y="128"/>
                      <a:pt x="97" y="128"/>
                    </a:cubicBezTo>
                    <a:cubicBezTo>
                      <a:pt x="97" y="128"/>
                      <a:pt x="98" y="128"/>
                      <a:pt x="98" y="128"/>
                    </a:cubicBezTo>
                    <a:close/>
                    <a:moveTo>
                      <a:pt x="97" y="134"/>
                    </a:moveTo>
                    <a:cubicBezTo>
                      <a:pt x="93" y="142"/>
                      <a:pt x="93" y="142"/>
                      <a:pt x="93" y="142"/>
                    </a:cubicBezTo>
                    <a:cubicBezTo>
                      <a:pt x="93" y="142"/>
                      <a:pt x="93" y="143"/>
                      <a:pt x="93" y="143"/>
                    </a:cubicBezTo>
                    <a:cubicBezTo>
                      <a:pt x="93" y="143"/>
                      <a:pt x="93" y="144"/>
                      <a:pt x="94" y="144"/>
                    </a:cubicBezTo>
                    <a:cubicBezTo>
                      <a:pt x="93" y="144"/>
                      <a:pt x="93" y="144"/>
                      <a:pt x="93" y="144"/>
                    </a:cubicBezTo>
                    <a:cubicBezTo>
                      <a:pt x="88" y="141"/>
                      <a:pt x="88" y="141"/>
                      <a:pt x="88" y="141"/>
                    </a:cubicBezTo>
                    <a:cubicBezTo>
                      <a:pt x="89" y="141"/>
                      <a:pt x="89" y="141"/>
                      <a:pt x="89" y="141"/>
                    </a:cubicBezTo>
                    <a:cubicBezTo>
                      <a:pt x="89" y="141"/>
                      <a:pt x="89" y="141"/>
                      <a:pt x="90" y="141"/>
                    </a:cubicBezTo>
                    <a:cubicBezTo>
                      <a:pt x="90" y="141"/>
                      <a:pt x="90" y="141"/>
                      <a:pt x="90" y="140"/>
                    </a:cubicBezTo>
                    <a:cubicBezTo>
                      <a:pt x="93" y="134"/>
                      <a:pt x="93" y="134"/>
                      <a:pt x="93" y="134"/>
                    </a:cubicBezTo>
                    <a:cubicBezTo>
                      <a:pt x="94" y="134"/>
                      <a:pt x="94" y="133"/>
                      <a:pt x="94" y="133"/>
                    </a:cubicBezTo>
                    <a:cubicBezTo>
                      <a:pt x="94" y="132"/>
                      <a:pt x="93" y="132"/>
                      <a:pt x="93" y="132"/>
                    </a:cubicBezTo>
                    <a:cubicBezTo>
                      <a:pt x="93" y="132"/>
                      <a:pt x="93" y="132"/>
                      <a:pt x="93" y="132"/>
                    </a:cubicBezTo>
                    <a:cubicBezTo>
                      <a:pt x="97" y="134"/>
                      <a:pt x="97" y="134"/>
                      <a:pt x="97" y="134"/>
                    </a:cubicBezTo>
                    <a:close/>
                    <a:moveTo>
                      <a:pt x="106" y="143"/>
                    </a:moveTo>
                    <a:cubicBezTo>
                      <a:pt x="106" y="142"/>
                      <a:pt x="106" y="140"/>
                      <a:pt x="106" y="139"/>
                    </a:cubicBezTo>
                    <a:cubicBezTo>
                      <a:pt x="106" y="138"/>
                      <a:pt x="105" y="137"/>
                      <a:pt x="104" y="137"/>
                    </a:cubicBezTo>
                    <a:cubicBezTo>
                      <a:pt x="103" y="136"/>
                      <a:pt x="102" y="136"/>
                      <a:pt x="100" y="137"/>
                    </a:cubicBezTo>
                    <a:cubicBezTo>
                      <a:pt x="99" y="138"/>
                      <a:pt x="98" y="139"/>
                      <a:pt x="97" y="140"/>
                    </a:cubicBezTo>
                    <a:cubicBezTo>
                      <a:pt x="97" y="142"/>
                      <a:pt x="97" y="143"/>
                      <a:pt x="97" y="144"/>
                    </a:cubicBezTo>
                    <a:cubicBezTo>
                      <a:pt x="97" y="146"/>
                      <a:pt x="98" y="147"/>
                      <a:pt x="100" y="147"/>
                    </a:cubicBezTo>
                    <a:cubicBezTo>
                      <a:pt x="101" y="148"/>
                      <a:pt x="101" y="148"/>
                      <a:pt x="102" y="148"/>
                    </a:cubicBezTo>
                    <a:cubicBezTo>
                      <a:pt x="103" y="147"/>
                      <a:pt x="104" y="147"/>
                      <a:pt x="105" y="146"/>
                    </a:cubicBezTo>
                    <a:cubicBezTo>
                      <a:pt x="105" y="146"/>
                      <a:pt x="105" y="146"/>
                      <a:pt x="105" y="146"/>
                    </a:cubicBezTo>
                    <a:cubicBezTo>
                      <a:pt x="104" y="146"/>
                      <a:pt x="103" y="146"/>
                      <a:pt x="103" y="146"/>
                    </a:cubicBezTo>
                    <a:cubicBezTo>
                      <a:pt x="103" y="147"/>
                      <a:pt x="102" y="147"/>
                      <a:pt x="102" y="146"/>
                    </a:cubicBezTo>
                    <a:cubicBezTo>
                      <a:pt x="101" y="146"/>
                      <a:pt x="101" y="146"/>
                      <a:pt x="100" y="145"/>
                    </a:cubicBezTo>
                    <a:cubicBezTo>
                      <a:pt x="100" y="144"/>
                      <a:pt x="100" y="142"/>
                      <a:pt x="100" y="141"/>
                    </a:cubicBezTo>
                    <a:cubicBezTo>
                      <a:pt x="106" y="143"/>
                      <a:pt x="106" y="143"/>
                      <a:pt x="106" y="143"/>
                    </a:cubicBezTo>
                    <a:close/>
                    <a:moveTo>
                      <a:pt x="104" y="141"/>
                    </a:moveTo>
                    <a:cubicBezTo>
                      <a:pt x="101" y="140"/>
                      <a:pt x="101" y="140"/>
                      <a:pt x="101" y="140"/>
                    </a:cubicBezTo>
                    <a:cubicBezTo>
                      <a:pt x="101" y="140"/>
                      <a:pt x="101" y="140"/>
                      <a:pt x="101" y="140"/>
                    </a:cubicBezTo>
                    <a:cubicBezTo>
                      <a:pt x="101" y="139"/>
                      <a:pt x="102" y="138"/>
                      <a:pt x="102" y="137"/>
                    </a:cubicBezTo>
                    <a:cubicBezTo>
                      <a:pt x="103" y="137"/>
                      <a:pt x="103" y="137"/>
                      <a:pt x="104" y="137"/>
                    </a:cubicBezTo>
                    <a:cubicBezTo>
                      <a:pt x="104" y="137"/>
                      <a:pt x="104" y="137"/>
                      <a:pt x="104" y="138"/>
                    </a:cubicBezTo>
                    <a:cubicBezTo>
                      <a:pt x="104" y="138"/>
                      <a:pt x="104" y="138"/>
                      <a:pt x="104" y="139"/>
                    </a:cubicBezTo>
                    <a:cubicBezTo>
                      <a:pt x="104" y="139"/>
                      <a:pt x="104" y="140"/>
                      <a:pt x="104" y="141"/>
                    </a:cubicBezTo>
                    <a:close/>
                    <a:moveTo>
                      <a:pt x="113" y="141"/>
                    </a:moveTo>
                    <a:cubicBezTo>
                      <a:pt x="113" y="142"/>
                      <a:pt x="113" y="142"/>
                      <a:pt x="113" y="142"/>
                    </a:cubicBezTo>
                    <a:cubicBezTo>
                      <a:pt x="114" y="142"/>
                      <a:pt x="114" y="141"/>
                      <a:pt x="115" y="141"/>
                    </a:cubicBezTo>
                    <a:cubicBezTo>
                      <a:pt x="115" y="141"/>
                      <a:pt x="116" y="141"/>
                      <a:pt x="116" y="141"/>
                    </a:cubicBezTo>
                    <a:cubicBezTo>
                      <a:pt x="117" y="142"/>
                      <a:pt x="118" y="142"/>
                      <a:pt x="118" y="142"/>
                    </a:cubicBezTo>
                    <a:cubicBezTo>
                      <a:pt x="118" y="143"/>
                      <a:pt x="118" y="144"/>
                      <a:pt x="118" y="144"/>
                    </a:cubicBezTo>
                    <a:cubicBezTo>
                      <a:pt x="118" y="145"/>
                      <a:pt x="118" y="145"/>
                      <a:pt x="118" y="147"/>
                    </a:cubicBezTo>
                    <a:cubicBezTo>
                      <a:pt x="116" y="151"/>
                      <a:pt x="116" y="151"/>
                      <a:pt x="116" y="151"/>
                    </a:cubicBezTo>
                    <a:cubicBezTo>
                      <a:pt x="116" y="152"/>
                      <a:pt x="116" y="152"/>
                      <a:pt x="116" y="152"/>
                    </a:cubicBezTo>
                    <a:cubicBezTo>
                      <a:pt x="116" y="153"/>
                      <a:pt x="116" y="153"/>
                      <a:pt x="117" y="153"/>
                    </a:cubicBezTo>
                    <a:cubicBezTo>
                      <a:pt x="117" y="153"/>
                      <a:pt x="117" y="153"/>
                      <a:pt x="117" y="153"/>
                    </a:cubicBezTo>
                    <a:cubicBezTo>
                      <a:pt x="112" y="152"/>
                      <a:pt x="112" y="152"/>
                      <a:pt x="112" y="152"/>
                    </a:cubicBezTo>
                    <a:cubicBezTo>
                      <a:pt x="112" y="151"/>
                      <a:pt x="112" y="151"/>
                      <a:pt x="112" y="151"/>
                    </a:cubicBezTo>
                    <a:cubicBezTo>
                      <a:pt x="112" y="151"/>
                      <a:pt x="113" y="151"/>
                      <a:pt x="113" y="151"/>
                    </a:cubicBezTo>
                    <a:cubicBezTo>
                      <a:pt x="113" y="151"/>
                      <a:pt x="113" y="150"/>
                      <a:pt x="113" y="150"/>
                    </a:cubicBezTo>
                    <a:cubicBezTo>
                      <a:pt x="115" y="145"/>
                      <a:pt x="115" y="145"/>
                      <a:pt x="115" y="145"/>
                    </a:cubicBezTo>
                    <a:cubicBezTo>
                      <a:pt x="115" y="144"/>
                      <a:pt x="115" y="144"/>
                      <a:pt x="115" y="143"/>
                    </a:cubicBezTo>
                    <a:cubicBezTo>
                      <a:pt x="115" y="143"/>
                      <a:pt x="115" y="143"/>
                      <a:pt x="115" y="143"/>
                    </a:cubicBezTo>
                    <a:cubicBezTo>
                      <a:pt x="115" y="143"/>
                      <a:pt x="115" y="142"/>
                      <a:pt x="115" y="142"/>
                    </a:cubicBezTo>
                    <a:cubicBezTo>
                      <a:pt x="114" y="142"/>
                      <a:pt x="113" y="142"/>
                      <a:pt x="113" y="143"/>
                    </a:cubicBezTo>
                    <a:cubicBezTo>
                      <a:pt x="111" y="149"/>
                      <a:pt x="111" y="149"/>
                      <a:pt x="111" y="149"/>
                    </a:cubicBezTo>
                    <a:cubicBezTo>
                      <a:pt x="111" y="150"/>
                      <a:pt x="110" y="150"/>
                      <a:pt x="111" y="150"/>
                    </a:cubicBezTo>
                    <a:cubicBezTo>
                      <a:pt x="111" y="151"/>
                      <a:pt x="111" y="151"/>
                      <a:pt x="111" y="151"/>
                    </a:cubicBezTo>
                    <a:cubicBezTo>
                      <a:pt x="111" y="151"/>
                      <a:pt x="111" y="151"/>
                      <a:pt x="111" y="151"/>
                    </a:cubicBezTo>
                    <a:cubicBezTo>
                      <a:pt x="106" y="150"/>
                      <a:pt x="106" y="150"/>
                      <a:pt x="106" y="150"/>
                    </a:cubicBezTo>
                    <a:cubicBezTo>
                      <a:pt x="106" y="149"/>
                      <a:pt x="106" y="149"/>
                      <a:pt x="106" y="149"/>
                    </a:cubicBezTo>
                    <a:cubicBezTo>
                      <a:pt x="107" y="149"/>
                      <a:pt x="107" y="149"/>
                      <a:pt x="107" y="149"/>
                    </a:cubicBezTo>
                    <a:cubicBezTo>
                      <a:pt x="107" y="149"/>
                      <a:pt x="108" y="149"/>
                      <a:pt x="108" y="148"/>
                    </a:cubicBezTo>
                    <a:cubicBezTo>
                      <a:pt x="110" y="142"/>
                      <a:pt x="110" y="142"/>
                      <a:pt x="110" y="142"/>
                    </a:cubicBezTo>
                    <a:cubicBezTo>
                      <a:pt x="110" y="141"/>
                      <a:pt x="110" y="141"/>
                      <a:pt x="110" y="140"/>
                    </a:cubicBezTo>
                    <a:cubicBezTo>
                      <a:pt x="110" y="140"/>
                      <a:pt x="110" y="140"/>
                      <a:pt x="109" y="140"/>
                    </a:cubicBezTo>
                    <a:cubicBezTo>
                      <a:pt x="109" y="139"/>
                      <a:pt x="109" y="139"/>
                      <a:pt x="109" y="139"/>
                    </a:cubicBezTo>
                    <a:cubicBezTo>
                      <a:pt x="113" y="141"/>
                      <a:pt x="113" y="141"/>
                      <a:pt x="113" y="141"/>
                    </a:cubicBezTo>
                    <a:close/>
                    <a:moveTo>
                      <a:pt x="128" y="153"/>
                    </a:move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28" y="154"/>
                      <a:pt x="127" y="155"/>
                      <a:pt x="126" y="155"/>
                    </a:cubicBezTo>
                    <a:cubicBezTo>
                      <a:pt x="126" y="155"/>
                      <a:pt x="125" y="155"/>
                      <a:pt x="124" y="155"/>
                    </a:cubicBezTo>
                    <a:cubicBezTo>
                      <a:pt x="123" y="155"/>
                      <a:pt x="122" y="154"/>
                      <a:pt x="121" y="153"/>
                    </a:cubicBezTo>
                    <a:cubicBezTo>
                      <a:pt x="121" y="152"/>
                      <a:pt x="120" y="150"/>
                      <a:pt x="121" y="149"/>
                    </a:cubicBezTo>
                    <a:cubicBezTo>
                      <a:pt x="121" y="147"/>
                      <a:pt x="122" y="146"/>
                      <a:pt x="123" y="145"/>
                    </a:cubicBezTo>
                    <a:cubicBezTo>
                      <a:pt x="124" y="144"/>
                      <a:pt x="125" y="143"/>
                      <a:pt x="127" y="144"/>
                    </a:cubicBezTo>
                    <a:cubicBezTo>
                      <a:pt x="128" y="144"/>
                      <a:pt x="129" y="145"/>
                      <a:pt x="129" y="145"/>
                    </a:cubicBezTo>
                    <a:cubicBezTo>
                      <a:pt x="130" y="146"/>
                      <a:pt x="130" y="147"/>
                      <a:pt x="130" y="147"/>
                    </a:cubicBezTo>
                    <a:cubicBezTo>
                      <a:pt x="130" y="148"/>
                      <a:pt x="129" y="148"/>
                      <a:pt x="129" y="148"/>
                    </a:cubicBezTo>
                    <a:cubicBezTo>
                      <a:pt x="129" y="149"/>
                      <a:pt x="128" y="149"/>
                      <a:pt x="128" y="149"/>
                    </a:cubicBezTo>
                    <a:cubicBezTo>
                      <a:pt x="128" y="148"/>
                      <a:pt x="127" y="148"/>
                      <a:pt x="127" y="148"/>
                    </a:cubicBezTo>
                    <a:cubicBezTo>
                      <a:pt x="127" y="147"/>
                      <a:pt x="127" y="147"/>
                      <a:pt x="127" y="146"/>
                    </a:cubicBezTo>
                    <a:cubicBezTo>
                      <a:pt x="127" y="146"/>
                      <a:pt x="127" y="145"/>
                      <a:pt x="127" y="145"/>
                    </a:cubicBezTo>
                    <a:cubicBezTo>
                      <a:pt x="127" y="145"/>
                      <a:pt x="127" y="145"/>
                      <a:pt x="126" y="145"/>
                    </a:cubicBezTo>
                    <a:cubicBezTo>
                      <a:pt x="126" y="144"/>
                      <a:pt x="126" y="145"/>
                      <a:pt x="125" y="145"/>
                    </a:cubicBezTo>
                    <a:cubicBezTo>
                      <a:pt x="125" y="145"/>
                      <a:pt x="124" y="146"/>
                      <a:pt x="124" y="148"/>
                    </a:cubicBezTo>
                    <a:cubicBezTo>
                      <a:pt x="124" y="149"/>
                      <a:pt x="124" y="150"/>
                      <a:pt x="124" y="151"/>
                    </a:cubicBezTo>
                    <a:cubicBezTo>
                      <a:pt x="124" y="152"/>
                      <a:pt x="124" y="152"/>
                      <a:pt x="125" y="153"/>
                    </a:cubicBezTo>
                    <a:cubicBezTo>
                      <a:pt x="125" y="153"/>
                      <a:pt x="125" y="154"/>
                      <a:pt x="126" y="154"/>
                    </a:cubicBezTo>
                    <a:cubicBezTo>
                      <a:pt x="126" y="154"/>
                      <a:pt x="127" y="154"/>
                      <a:pt x="127" y="154"/>
                    </a:cubicBezTo>
                    <a:cubicBezTo>
                      <a:pt x="127" y="154"/>
                      <a:pt x="128" y="153"/>
                      <a:pt x="128" y="153"/>
                    </a:cubicBezTo>
                    <a:close/>
                    <a:moveTo>
                      <a:pt x="140" y="152"/>
                    </a:moveTo>
                    <a:cubicBezTo>
                      <a:pt x="134" y="151"/>
                      <a:pt x="134" y="151"/>
                      <a:pt x="134" y="151"/>
                    </a:cubicBezTo>
                    <a:cubicBezTo>
                      <a:pt x="134" y="153"/>
                      <a:pt x="134" y="154"/>
                      <a:pt x="135" y="155"/>
                    </a:cubicBezTo>
                    <a:cubicBezTo>
                      <a:pt x="135" y="156"/>
                      <a:pt x="136" y="156"/>
                      <a:pt x="137" y="156"/>
                    </a:cubicBezTo>
                    <a:cubicBezTo>
                      <a:pt x="137" y="156"/>
                      <a:pt x="138" y="156"/>
                      <a:pt x="138" y="156"/>
                    </a:cubicBezTo>
                    <a:cubicBezTo>
                      <a:pt x="138" y="156"/>
                      <a:pt x="139" y="155"/>
                      <a:pt x="139" y="155"/>
                    </a:cubicBezTo>
                    <a:cubicBezTo>
                      <a:pt x="140" y="155"/>
                      <a:pt x="140" y="155"/>
                      <a:pt x="140" y="155"/>
                    </a:cubicBezTo>
                    <a:cubicBezTo>
                      <a:pt x="139" y="156"/>
                      <a:pt x="138" y="157"/>
                      <a:pt x="137" y="157"/>
                    </a:cubicBezTo>
                    <a:cubicBezTo>
                      <a:pt x="137" y="158"/>
                      <a:pt x="136" y="158"/>
                      <a:pt x="135" y="158"/>
                    </a:cubicBezTo>
                    <a:cubicBezTo>
                      <a:pt x="133" y="157"/>
                      <a:pt x="132" y="156"/>
                      <a:pt x="132" y="155"/>
                    </a:cubicBezTo>
                    <a:cubicBezTo>
                      <a:pt x="131" y="154"/>
                      <a:pt x="131" y="153"/>
                      <a:pt x="131" y="151"/>
                    </a:cubicBezTo>
                    <a:cubicBezTo>
                      <a:pt x="132" y="149"/>
                      <a:pt x="132" y="148"/>
                      <a:pt x="134" y="147"/>
                    </a:cubicBezTo>
                    <a:cubicBezTo>
                      <a:pt x="135" y="146"/>
                      <a:pt x="136" y="146"/>
                      <a:pt x="137" y="146"/>
                    </a:cubicBezTo>
                    <a:cubicBezTo>
                      <a:pt x="138" y="146"/>
                      <a:pt x="139" y="147"/>
                      <a:pt x="140" y="148"/>
                    </a:cubicBezTo>
                    <a:cubicBezTo>
                      <a:pt x="140" y="149"/>
                      <a:pt x="140" y="150"/>
                      <a:pt x="140" y="152"/>
                    </a:cubicBezTo>
                    <a:close/>
                    <a:moveTo>
                      <a:pt x="138" y="151"/>
                    </a:moveTo>
                    <a:cubicBezTo>
                      <a:pt x="138" y="150"/>
                      <a:pt x="138" y="149"/>
                      <a:pt x="138" y="148"/>
                    </a:cubicBezTo>
                    <a:cubicBezTo>
                      <a:pt x="138" y="148"/>
                      <a:pt x="138" y="147"/>
                      <a:pt x="137" y="147"/>
                    </a:cubicBezTo>
                    <a:cubicBezTo>
                      <a:pt x="137" y="147"/>
                      <a:pt x="137" y="147"/>
                      <a:pt x="137" y="147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5" y="148"/>
                      <a:pt x="135" y="149"/>
                      <a:pt x="135" y="150"/>
                    </a:cubicBezTo>
                    <a:cubicBezTo>
                      <a:pt x="135" y="150"/>
                      <a:pt x="135" y="150"/>
                      <a:pt x="135" y="150"/>
                    </a:cubicBezTo>
                    <a:cubicBezTo>
                      <a:pt x="138" y="151"/>
                      <a:pt x="138" y="151"/>
                      <a:pt x="138" y="151"/>
                    </a:cubicBezTo>
                    <a:close/>
                    <a:moveTo>
                      <a:pt x="152" y="157"/>
                    </a:moveTo>
                    <a:cubicBezTo>
                      <a:pt x="151" y="158"/>
                      <a:pt x="150" y="159"/>
                      <a:pt x="149" y="159"/>
                    </a:cubicBezTo>
                    <a:cubicBezTo>
                      <a:pt x="148" y="159"/>
                      <a:pt x="148" y="159"/>
                      <a:pt x="147" y="158"/>
                    </a:cubicBezTo>
                    <a:cubicBezTo>
                      <a:pt x="147" y="158"/>
                      <a:pt x="147" y="157"/>
                      <a:pt x="147" y="157"/>
                    </a:cubicBezTo>
                    <a:cubicBezTo>
                      <a:pt x="147" y="156"/>
                      <a:pt x="147" y="155"/>
                      <a:pt x="148" y="154"/>
                    </a:cubicBezTo>
                    <a:cubicBezTo>
                      <a:pt x="149" y="154"/>
                      <a:pt x="150" y="153"/>
                      <a:pt x="153" y="152"/>
                    </a:cubicBezTo>
                    <a:cubicBezTo>
                      <a:pt x="153" y="151"/>
                      <a:pt x="153" y="151"/>
                      <a:pt x="153" y="151"/>
                    </a:cubicBezTo>
                    <a:cubicBezTo>
                      <a:pt x="153" y="150"/>
                      <a:pt x="153" y="149"/>
                      <a:pt x="153" y="149"/>
                    </a:cubicBezTo>
                    <a:cubicBezTo>
                      <a:pt x="153" y="149"/>
                      <a:pt x="152" y="149"/>
                      <a:pt x="152" y="149"/>
                    </a:cubicBezTo>
                    <a:cubicBezTo>
                      <a:pt x="152" y="148"/>
                      <a:pt x="152" y="148"/>
                      <a:pt x="151" y="148"/>
                    </a:cubicBezTo>
                    <a:cubicBezTo>
                      <a:pt x="151" y="148"/>
                      <a:pt x="151" y="148"/>
                      <a:pt x="150" y="149"/>
                    </a:cubicBezTo>
                    <a:cubicBezTo>
                      <a:pt x="150" y="149"/>
                      <a:pt x="150" y="149"/>
                      <a:pt x="150" y="149"/>
                    </a:cubicBezTo>
                    <a:cubicBezTo>
                      <a:pt x="150" y="149"/>
                      <a:pt x="150" y="149"/>
                      <a:pt x="150" y="150"/>
                    </a:cubicBezTo>
                    <a:cubicBezTo>
                      <a:pt x="150" y="150"/>
                      <a:pt x="151" y="150"/>
                      <a:pt x="151" y="151"/>
                    </a:cubicBezTo>
                    <a:cubicBezTo>
                      <a:pt x="151" y="151"/>
                      <a:pt x="150" y="151"/>
                      <a:pt x="150" y="152"/>
                    </a:cubicBezTo>
                    <a:cubicBezTo>
                      <a:pt x="150" y="152"/>
                      <a:pt x="149" y="152"/>
                      <a:pt x="149" y="152"/>
                    </a:cubicBezTo>
                    <a:cubicBezTo>
                      <a:pt x="148" y="152"/>
                      <a:pt x="148" y="152"/>
                      <a:pt x="148" y="151"/>
                    </a:cubicBezTo>
                    <a:cubicBezTo>
                      <a:pt x="148" y="151"/>
                      <a:pt x="147" y="151"/>
                      <a:pt x="147" y="150"/>
                    </a:cubicBezTo>
                    <a:cubicBezTo>
                      <a:pt x="147" y="150"/>
                      <a:pt x="148" y="149"/>
                      <a:pt x="148" y="149"/>
                    </a:cubicBezTo>
                    <a:cubicBezTo>
                      <a:pt x="149" y="148"/>
                      <a:pt x="149" y="148"/>
                      <a:pt x="150" y="148"/>
                    </a:cubicBezTo>
                    <a:cubicBezTo>
                      <a:pt x="151" y="148"/>
                      <a:pt x="152" y="147"/>
                      <a:pt x="152" y="148"/>
                    </a:cubicBezTo>
                    <a:cubicBezTo>
                      <a:pt x="153" y="148"/>
                      <a:pt x="154" y="148"/>
                      <a:pt x="155" y="148"/>
                    </a:cubicBezTo>
                    <a:cubicBezTo>
                      <a:pt x="155" y="149"/>
                      <a:pt x="156" y="149"/>
                      <a:pt x="156" y="150"/>
                    </a:cubicBezTo>
                    <a:cubicBezTo>
                      <a:pt x="156" y="150"/>
                      <a:pt x="156" y="151"/>
                      <a:pt x="156" y="152"/>
                    </a:cubicBezTo>
                    <a:cubicBezTo>
                      <a:pt x="155" y="156"/>
                      <a:pt x="155" y="156"/>
                      <a:pt x="155" y="156"/>
                    </a:cubicBezTo>
                    <a:cubicBezTo>
                      <a:pt x="155" y="157"/>
                      <a:pt x="155" y="157"/>
                      <a:pt x="155" y="157"/>
                    </a:cubicBezTo>
                    <a:cubicBezTo>
                      <a:pt x="156" y="158"/>
                      <a:pt x="156" y="158"/>
                      <a:pt x="156" y="158"/>
                    </a:cubicBezTo>
                    <a:cubicBezTo>
                      <a:pt x="156" y="158"/>
                      <a:pt x="156" y="158"/>
                      <a:pt x="156" y="158"/>
                    </a:cubicBezTo>
                    <a:cubicBezTo>
                      <a:pt x="156" y="158"/>
                      <a:pt x="156" y="158"/>
                      <a:pt x="156" y="157"/>
                    </a:cubicBezTo>
                    <a:cubicBezTo>
                      <a:pt x="157" y="158"/>
                      <a:pt x="157" y="158"/>
                      <a:pt x="157" y="158"/>
                    </a:cubicBezTo>
                    <a:cubicBezTo>
                      <a:pt x="156" y="158"/>
                      <a:pt x="156" y="159"/>
                      <a:pt x="156" y="159"/>
                    </a:cubicBezTo>
                    <a:cubicBezTo>
                      <a:pt x="155" y="159"/>
                      <a:pt x="155" y="159"/>
                      <a:pt x="154" y="159"/>
                    </a:cubicBezTo>
                    <a:cubicBezTo>
                      <a:pt x="154" y="159"/>
                      <a:pt x="153" y="159"/>
                      <a:pt x="153" y="159"/>
                    </a:cubicBezTo>
                    <a:cubicBezTo>
                      <a:pt x="152" y="158"/>
                      <a:pt x="152" y="158"/>
                      <a:pt x="152" y="157"/>
                    </a:cubicBezTo>
                    <a:close/>
                    <a:moveTo>
                      <a:pt x="152" y="156"/>
                    </a:moveTo>
                    <a:cubicBezTo>
                      <a:pt x="153" y="153"/>
                      <a:pt x="153" y="153"/>
                      <a:pt x="153" y="153"/>
                    </a:cubicBezTo>
                    <a:cubicBezTo>
                      <a:pt x="152" y="153"/>
                      <a:pt x="151" y="154"/>
                      <a:pt x="150" y="154"/>
                    </a:cubicBezTo>
                    <a:cubicBezTo>
                      <a:pt x="150" y="155"/>
                      <a:pt x="150" y="155"/>
                      <a:pt x="150" y="156"/>
                    </a:cubicBezTo>
                    <a:cubicBezTo>
                      <a:pt x="150" y="156"/>
                      <a:pt x="150" y="156"/>
                      <a:pt x="150" y="157"/>
                    </a:cubicBezTo>
                    <a:cubicBezTo>
                      <a:pt x="150" y="157"/>
                      <a:pt x="151" y="157"/>
                      <a:pt x="151" y="157"/>
                    </a:cubicBezTo>
                    <a:cubicBezTo>
                      <a:pt x="151" y="157"/>
                      <a:pt x="152" y="157"/>
                      <a:pt x="152" y="156"/>
                    </a:cubicBezTo>
                    <a:close/>
                    <a:moveTo>
                      <a:pt x="163" y="148"/>
                    </a:moveTo>
                    <a:cubicBezTo>
                      <a:pt x="163" y="149"/>
                      <a:pt x="163" y="149"/>
                      <a:pt x="163" y="149"/>
                    </a:cubicBezTo>
                    <a:cubicBezTo>
                      <a:pt x="164" y="149"/>
                      <a:pt x="164" y="148"/>
                      <a:pt x="165" y="148"/>
                    </a:cubicBezTo>
                    <a:cubicBezTo>
                      <a:pt x="165" y="148"/>
                      <a:pt x="166" y="148"/>
                      <a:pt x="166" y="148"/>
                    </a:cubicBezTo>
                    <a:cubicBezTo>
                      <a:pt x="167" y="148"/>
                      <a:pt x="168" y="148"/>
                      <a:pt x="168" y="148"/>
                    </a:cubicBezTo>
                    <a:cubicBezTo>
                      <a:pt x="168" y="149"/>
                      <a:pt x="169" y="149"/>
                      <a:pt x="169" y="150"/>
                    </a:cubicBezTo>
                    <a:cubicBezTo>
                      <a:pt x="169" y="150"/>
                      <a:pt x="169" y="151"/>
                      <a:pt x="169" y="152"/>
                    </a:cubicBezTo>
                    <a:cubicBezTo>
                      <a:pt x="169" y="157"/>
                      <a:pt x="169" y="157"/>
                      <a:pt x="169" y="157"/>
                    </a:cubicBezTo>
                    <a:cubicBezTo>
                      <a:pt x="169" y="157"/>
                      <a:pt x="169" y="158"/>
                      <a:pt x="169" y="158"/>
                    </a:cubicBezTo>
                    <a:cubicBezTo>
                      <a:pt x="170" y="158"/>
                      <a:pt x="170" y="159"/>
                      <a:pt x="170" y="159"/>
                    </a:cubicBezTo>
                    <a:cubicBezTo>
                      <a:pt x="170" y="159"/>
                      <a:pt x="170" y="159"/>
                      <a:pt x="170" y="159"/>
                    </a:cubicBezTo>
                    <a:cubicBezTo>
                      <a:pt x="165" y="159"/>
                      <a:pt x="165" y="159"/>
                      <a:pt x="165" y="159"/>
                    </a:cubicBezTo>
                    <a:cubicBezTo>
                      <a:pt x="165" y="159"/>
                      <a:pt x="165" y="159"/>
                      <a:pt x="165" y="159"/>
                    </a:cubicBezTo>
                    <a:cubicBezTo>
                      <a:pt x="165" y="159"/>
                      <a:pt x="166" y="158"/>
                      <a:pt x="166" y="158"/>
                    </a:cubicBezTo>
                    <a:cubicBezTo>
                      <a:pt x="166" y="158"/>
                      <a:pt x="166" y="157"/>
                      <a:pt x="166" y="157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6" y="151"/>
                      <a:pt x="166" y="150"/>
                      <a:pt x="166" y="150"/>
                    </a:cubicBezTo>
                    <a:cubicBezTo>
                      <a:pt x="166" y="150"/>
                      <a:pt x="166" y="150"/>
                      <a:pt x="166" y="149"/>
                    </a:cubicBezTo>
                    <a:cubicBezTo>
                      <a:pt x="165" y="149"/>
                      <a:pt x="165" y="149"/>
                      <a:pt x="165" y="149"/>
                    </a:cubicBezTo>
                    <a:cubicBezTo>
                      <a:pt x="164" y="149"/>
                      <a:pt x="164" y="150"/>
                      <a:pt x="163" y="151"/>
                    </a:cubicBezTo>
                    <a:cubicBezTo>
                      <a:pt x="163" y="157"/>
                      <a:pt x="163" y="157"/>
                      <a:pt x="163" y="157"/>
                    </a:cubicBezTo>
                    <a:cubicBezTo>
                      <a:pt x="163" y="158"/>
                      <a:pt x="163" y="158"/>
                      <a:pt x="164" y="158"/>
                    </a:cubicBezTo>
                    <a:cubicBezTo>
                      <a:pt x="164" y="158"/>
                      <a:pt x="164" y="159"/>
                      <a:pt x="164" y="159"/>
                    </a:cubicBezTo>
                    <a:cubicBezTo>
                      <a:pt x="164" y="159"/>
                      <a:pt x="164" y="159"/>
                      <a:pt x="164" y="159"/>
                    </a:cubicBezTo>
                    <a:cubicBezTo>
                      <a:pt x="159" y="159"/>
                      <a:pt x="159" y="159"/>
                      <a:pt x="159" y="159"/>
                    </a:cubicBezTo>
                    <a:cubicBezTo>
                      <a:pt x="159" y="159"/>
                      <a:pt x="159" y="159"/>
                      <a:pt x="159" y="159"/>
                    </a:cubicBezTo>
                    <a:cubicBezTo>
                      <a:pt x="159" y="159"/>
                      <a:pt x="160" y="159"/>
                      <a:pt x="160" y="158"/>
                    </a:cubicBezTo>
                    <a:cubicBezTo>
                      <a:pt x="160" y="158"/>
                      <a:pt x="160" y="158"/>
                      <a:pt x="160" y="157"/>
                    </a:cubicBezTo>
                    <a:cubicBezTo>
                      <a:pt x="160" y="150"/>
                      <a:pt x="160" y="150"/>
                      <a:pt x="160" y="150"/>
                    </a:cubicBezTo>
                    <a:cubicBezTo>
                      <a:pt x="160" y="150"/>
                      <a:pt x="160" y="149"/>
                      <a:pt x="160" y="149"/>
                    </a:cubicBezTo>
                    <a:cubicBezTo>
                      <a:pt x="160" y="149"/>
                      <a:pt x="159" y="149"/>
                      <a:pt x="159" y="149"/>
                    </a:cubicBezTo>
                    <a:cubicBezTo>
                      <a:pt x="159" y="148"/>
                      <a:pt x="159" y="148"/>
                      <a:pt x="159" y="148"/>
                    </a:cubicBezTo>
                    <a:cubicBezTo>
                      <a:pt x="163" y="148"/>
                      <a:pt x="163" y="148"/>
                      <a:pt x="163" y="148"/>
                    </a:cubicBezTo>
                    <a:close/>
                    <a:moveTo>
                      <a:pt x="181" y="142"/>
                    </a:moveTo>
                    <a:cubicBezTo>
                      <a:pt x="183" y="154"/>
                      <a:pt x="183" y="154"/>
                      <a:pt x="183" y="154"/>
                    </a:cubicBezTo>
                    <a:cubicBezTo>
                      <a:pt x="183" y="155"/>
                      <a:pt x="183" y="156"/>
                      <a:pt x="183" y="156"/>
                    </a:cubicBezTo>
                    <a:cubicBezTo>
                      <a:pt x="183" y="156"/>
                      <a:pt x="183" y="156"/>
                      <a:pt x="183" y="156"/>
                    </a:cubicBezTo>
                    <a:cubicBezTo>
                      <a:pt x="184" y="156"/>
                      <a:pt x="184" y="156"/>
                      <a:pt x="184" y="156"/>
                    </a:cubicBezTo>
                    <a:cubicBezTo>
                      <a:pt x="184" y="157"/>
                      <a:pt x="184" y="157"/>
                      <a:pt x="184" y="157"/>
                    </a:cubicBezTo>
                    <a:cubicBezTo>
                      <a:pt x="180" y="158"/>
                      <a:pt x="180" y="158"/>
                      <a:pt x="180" y="158"/>
                    </a:cubicBezTo>
                    <a:cubicBezTo>
                      <a:pt x="180" y="157"/>
                      <a:pt x="180" y="157"/>
                      <a:pt x="180" y="157"/>
                    </a:cubicBezTo>
                    <a:cubicBezTo>
                      <a:pt x="179" y="157"/>
                      <a:pt x="179" y="158"/>
                      <a:pt x="179" y="158"/>
                    </a:cubicBezTo>
                    <a:cubicBezTo>
                      <a:pt x="178" y="158"/>
                      <a:pt x="178" y="159"/>
                      <a:pt x="177" y="159"/>
                    </a:cubicBezTo>
                    <a:cubicBezTo>
                      <a:pt x="176" y="159"/>
                      <a:pt x="175" y="158"/>
                      <a:pt x="174" y="157"/>
                    </a:cubicBezTo>
                    <a:cubicBezTo>
                      <a:pt x="173" y="156"/>
                      <a:pt x="173" y="155"/>
                      <a:pt x="172" y="154"/>
                    </a:cubicBezTo>
                    <a:cubicBezTo>
                      <a:pt x="172" y="152"/>
                      <a:pt x="172" y="151"/>
                      <a:pt x="173" y="150"/>
                    </a:cubicBezTo>
                    <a:cubicBezTo>
                      <a:pt x="173" y="149"/>
                      <a:pt x="173" y="149"/>
                      <a:pt x="174" y="148"/>
                    </a:cubicBezTo>
                    <a:cubicBezTo>
                      <a:pt x="175" y="147"/>
                      <a:pt x="175" y="147"/>
                      <a:pt x="176" y="147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78" y="147"/>
                      <a:pt x="178" y="148"/>
                      <a:pt x="179" y="148"/>
                    </a:cubicBezTo>
                    <a:cubicBezTo>
                      <a:pt x="178" y="145"/>
                      <a:pt x="178" y="145"/>
                      <a:pt x="178" y="145"/>
                    </a:cubicBezTo>
                    <a:cubicBezTo>
                      <a:pt x="178" y="144"/>
                      <a:pt x="178" y="143"/>
                      <a:pt x="178" y="143"/>
                    </a:cubicBezTo>
                    <a:cubicBezTo>
                      <a:pt x="178" y="143"/>
                      <a:pt x="178" y="143"/>
                      <a:pt x="178" y="143"/>
                    </a:cubicBezTo>
                    <a:cubicBezTo>
                      <a:pt x="178" y="143"/>
                      <a:pt x="177" y="143"/>
                      <a:pt x="177" y="143"/>
                    </a:cubicBezTo>
                    <a:cubicBezTo>
                      <a:pt x="177" y="142"/>
                      <a:pt x="177" y="142"/>
                      <a:pt x="177" y="142"/>
                    </a:cubicBezTo>
                    <a:cubicBezTo>
                      <a:pt x="181" y="142"/>
                      <a:pt x="181" y="142"/>
                      <a:pt x="181" y="142"/>
                    </a:cubicBezTo>
                    <a:close/>
                    <a:moveTo>
                      <a:pt x="179" y="149"/>
                    </a:moveTo>
                    <a:cubicBezTo>
                      <a:pt x="178" y="148"/>
                      <a:pt x="178" y="148"/>
                      <a:pt x="177" y="148"/>
                    </a:cubicBezTo>
                    <a:cubicBezTo>
                      <a:pt x="177" y="148"/>
                      <a:pt x="176" y="148"/>
                      <a:pt x="176" y="148"/>
                    </a:cubicBezTo>
                    <a:cubicBezTo>
                      <a:pt x="176" y="149"/>
                      <a:pt x="176" y="149"/>
                      <a:pt x="176" y="150"/>
                    </a:cubicBezTo>
                    <a:cubicBezTo>
                      <a:pt x="176" y="150"/>
                      <a:pt x="176" y="151"/>
                      <a:pt x="176" y="153"/>
                    </a:cubicBezTo>
                    <a:cubicBezTo>
                      <a:pt x="176" y="154"/>
                      <a:pt x="176" y="155"/>
                      <a:pt x="176" y="156"/>
                    </a:cubicBezTo>
                    <a:cubicBezTo>
                      <a:pt x="177" y="156"/>
                      <a:pt x="177" y="157"/>
                      <a:pt x="177" y="157"/>
                    </a:cubicBezTo>
                    <a:cubicBezTo>
                      <a:pt x="177" y="157"/>
                      <a:pt x="178" y="157"/>
                      <a:pt x="178" y="157"/>
                    </a:cubicBezTo>
                    <a:cubicBezTo>
                      <a:pt x="179" y="157"/>
                      <a:pt x="179" y="156"/>
                      <a:pt x="180" y="155"/>
                    </a:cubicBezTo>
                    <a:cubicBezTo>
                      <a:pt x="179" y="149"/>
                      <a:pt x="179" y="149"/>
                      <a:pt x="179" y="149"/>
                    </a:cubicBezTo>
                    <a:close/>
                    <a:moveTo>
                      <a:pt x="201" y="138"/>
                    </a:moveTo>
                    <a:cubicBezTo>
                      <a:pt x="202" y="142"/>
                      <a:pt x="202" y="142"/>
                      <a:pt x="202" y="142"/>
                    </a:cubicBezTo>
                    <a:cubicBezTo>
                      <a:pt x="201" y="142"/>
                      <a:pt x="201" y="142"/>
                      <a:pt x="201" y="142"/>
                    </a:cubicBezTo>
                    <a:cubicBezTo>
                      <a:pt x="201" y="141"/>
                      <a:pt x="201" y="140"/>
                      <a:pt x="200" y="140"/>
                    </a:cubicBezTo>
                    <a:cubicBezTo>
                      <a:pt x="200" y="140"/>
                      <a:pt x="199" y="139"/>
                      <a:pt x="199" y="139"/>
                    </a:cubicBezTo>
                    <a:cubicBezTo>
                      <a:pt x="198" y="139"/>
                      <a:pt x="198" y="139"/>
                      <a:pt x="197" y="139"/>
                    </a:cubicBezTo>
                    <a:cubicBezTo>
                      <a:pt x="196" y="140"/>
                      <a:pt x="196" y="140"/>
                      <a:pt x="196" y="140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3"/>
                      <a:pt x="199" y="153"/>
                      <a:pt x="199" y="153"/>
                    </a:cubicBezTo>
                    <a:cubicBezTo>
                      <a:pt x="199" y="153"/>
                      <a:pt x="200" y="154"/>
                      <a:pt x="200" y="154"/>
                    </a:cubicBezTo>
                    <a:cubicBezTo>
                      <a:pt x="200" y="154"/>
                      <a:pt x="200" y="154"/>
                      <a:pt x="201" y="154"/>
                    </a:cubicBezTo>
                    <a:cubicBezTo>
                      <a:pt x="201" y="154"/>
                      <a:pt x="201" y="154"/>
                      <a:pt x="201" y="154"/>
                    </a:cubicBezTo>
                    <a:cubicBezTo>
                      <a:pt x="201" y="154"/>
                      <a:pt x="201" y="154"/>
                      <a:pt x="201" y="154"/>
                    </a:cubicBezTo>
                    <a:cubicBezTo>
                      <a:pt x="194" y="156"/>
                      <a:pt x="194" y="156"/>
                      <a:pt x="194" y="156"/>
                    </a:cubicBezTo>
                    <a:cubicBezTo>
                      <a:pt x="194" y="155"/>
                      <a:pt x="194" y="155"/>
                      <a:pt x="194" y="155"/>
                    </a:cubicBezTo>
                    <a:cubicBezTo>
                      <a:pt x="194" y="155"/>
                      <a:pt x="194" y="155"/>
                      <a:pt x="194" y="155"/>
                    </a:cubicBezTo>
                    <a:cubicBezTo>
                      <a:pt x="195" y="155"/>
                      <a:pt x="195" y="155"/>
                      <a:pt x="195" y="155"/>
                    </a:cubicBezTo>
                    <a:cubicBezTo>
                      <a:pt x="195" y="155"/>
                      <a:pt x="195" y="154"/>
                      <a:pt x="195" y="154"/>
                    </a:cubicBezTo>
                    <a:cubicBezTo>
                      <a:pt x="195" y="154"/>
                      <a:pt x="195" y="153"/>
                      <a:pt x="195" y="153"/>
                    </a:cubicBezTo>
                    <a:cubicBezTo>
                      <a:pt x="193" y="141"/>
                      <a:pt x="193" y="141"/>
                      <a:pt x="193" y="141"/>
                    </a:cubicBezTo>
                    <a:cubicBezTo>
                      <a:pt x="192" y="141"/>
                      <a:pt x="192" y="141"/>
                      <a:pt x="192" y="141"/>
                    </a:cubicBezTo>
                    <a:cubicBezTo>
                      <a:pt x="191" y="141"/>
                      <a:pt x="190" y="142"/>
                      <a:pt x="189" y="142"/>
                    </a:cubicBezTo>
                    <a:cubicBezTo>
                      <a:pt x="189" y="143"/>
                      <a:pt x="189" y="144"/>
                      <a:pt x="189" y="145"/>
                    </a:cubicBezTo>
                    <a:cubicBezTo>
                      <a:pt x="188" y="145"/>
                      <a:pt x="188" y="145"/>
                      <a:pt x="188" y="145"/>
                    </a:cubicBezTo>
                    <a:cubicBezTo>
                      <a:pt x="188" y="141"/>
                      <a:pt x="188" y="141"/>
                      <a:pt x="188" y="141"/>
                    </a:cubicBezTo>
                    <a:cubicBezTo>
                      <a:pt x="201" y="138"/>
                      <a:pt x="201" y="138"/>
                      <a:pt x="201" y="138"/>
                    </a:cubicBezTo>
                    <a:close/>
                    <a:moveTo>
                      <a:pt x="212" y="145"/>
                    </a:moveTo>
                    <a:cubicBezTo>
                      <a:pt x="206" y="147"/>
                      <a:pt x="206" y="147"/>
                      <a:pt x="206" y="147"/>
                    </a:cubicBezTo>
                    <a:cubicBezTo>
                      <a:pt x="207" y="148"/>
                      <a:pt x="207" y="149"/>
                      <a:pt x="208" y="150"/>
                    </a:cubicBezTo>
                    <a:cubicBezTo>
                      <a:pt x="209" y="150"/>
                      <a:pt x="210" y="150"/>
                      <a:pt x="210" y="150"/>
                    </a:cubicBezTo>
                    <a:cubicBezTo>
                      <a:pt x="211" y="150"/>
                      <a:pt x="211" y="150"/>
                      <a:pt x="211" y="149"/>
                    </a:cubicBezTo>
                    <a:cubicBezTo>
                      <a:pt x="212" y="149"/>
                      <a:pt x="212" y="148"/>
                      <a:pt x="212" y="148"/>
                    </a:cubicBezTo>
                    <a:cubicBezTo>
                      <a:pt x="213" y="148"/>
                      <a:pt x="213" y="148"/>
                      <a:pt x="213" y="148"/>
                    </a:cubicBezTo>
                    <a:cubicBezTo>
                      <a:pt x="212" y="149"/>
                      <a:pt x="212" y="150"/>
                      <a:pt x="211" y="151"/>
                    </a:cubicBezTo>
                    <a:cubicBezTo>
                      <a:pt x="211" y="152"/>
                      <a:pt x="210" y="152"/>
                      <a:pt x="209" y="152"/>
                    </a:cubicBezTo>
                    <a:cubicBezTo>
                      <a:pt x="208" y="153"/>
                      <a:pt x="207" y="152"/>
                      <a:pt x="205" y="151"/>
                    </a:cubicBezTo>
                    <a:cubicBezTo>
                      <a:pt x="205" y="151"/>
                      <a:pt x="204" y="149"/>
                      <a:pt x="204" y="148"/>
                    </a:cubicBezTo>
                    <a:cubicBezTo>
                      <a:pt x="203" y="146"/>
                      <a:pt x="203" y="145"/>
                      <a:pt x="204" y="143"/>
                    </a:cubicBezTo>
                    <a:cubicBezTo>
                      <a:pt x="205" y="142"/>
                      <a:pt x="205" y="141"/>
                      <a:pt x="207" y="141"/>
                    </a:cubicBezTo>
                    <a:cubicBezTo>
                      <a:pt x="208" y="140"/>
                      <a:pt x="209" y="141"/>
                      <a:pt x="210" y="141"/>
                    </a:cubicBezTo>
                    <a:cubicBezTo>
                      <a:pt x="211" y="142"/>
                      <a:pt x="211" y="143"/>
                      <a:pt x="212" y="145"/>
                    </a:cubicBezTo>
                    <a:close/>
                    <a:moveTo>
                      <a:pt x="209" y="145"/>
                    </a:moveTo>
                    <a:cubicBezTo>
                      <a:pt x="209" y="144"/>
                      <a:pt x="209" y="143"/>
                      <a:pt x="208" y="142"/>
                    </a:cubicBezTo>
                    <a:cubicBezTo>
                      <a:pt x="208" y="142"/>
                      <a:pt x="208" y="142"/>
                      <a:pt x="207" y="142"/>
                    </a:cubicBezTo>
                    <a:cubicBezTo>
                      <a:pt x="207" y="142"/>
                      <a:pt x="207" y="142"/>
                      <a:pt x="207" y="142"/>
                    </a:cubicBezTo>
                    <a:cubicBezTo>
                      <a:pt x="206" y="142"/>
                      <a:pt x="206" y="142"/>
                      <a:pt x="206" y="142"/>
                    </a:cubicBezTo>
                    <a:cubicBezTo>
                      <a:pt x="206" y="143"/>
                      <a:pt x="206" y="144"/>
                      <a:pt x="206" y="145"/>
                    </a:cubicBezTo>
                    <a:cubicBezTo>
                      <a:pt x="206" y="146"/>
                      <a:pt x="206" y="146"/>
                      <a:pt x="206" y="146"/>
                    </a:cubicBezTo>
                    <a:cubicBezTo>
                      <a:pt x="209" y="145"/>
                      <a:pt x="209" y="145"/>
                      <a:pt x="209" y="145"/>
                    </a:cubicBezTo>
                    <a:close/>
                    <a:moveTo>
                      <a:pt x="223" y="144"/>
                    </a:moveTo>
                    <a:cubicBezTo>
                      <a:pt x="223" y="144"/>
                      <a:pt x="223" y="144"/>
                      <a:pt x="223" y="144"/>
                    </a:cubicBezTo>
                    <a:cubicBezTo>
                      <a:pt x="223" y="145"/>
                      <a:pt x="223" y="146"/>
                      <a:pt x="222" y="147"/>
                    </a:cubicBezTo>
                    <a:cubicBezTo>
                      <a:pt x="222" y="147"/>
                      <a:pt x="221" y="148"/>
                      <a:pt x="220" y="148"/>
                    </a:cubicBezTo>
                    <a:cubicBezTo>
                      <a:pt x="219" y="149"/>
                      <a:pt x="218" y="149"/>
                      <a:pt x="217" y="148"/>
                    </a:cubicBezTo>
                    <a:cubicBezTo>
                      <a:pt x="215" y="147"/>
                      <a:pt x="215" y="146"/>
                      <a:pt x="214" y="145"/>
                    </a:cubicBezTo>
                    <a:cubicBezTo>
                      <a:pt x="213" y="143"/>
                      <a:pt x="213" y="142"/>
                      <a:pt x="214" y="140"/>
                    </a:cubicBezTo>
                    <a:cubicBezTo>
                      <a:pt x="214" y="139"/>
                      <a:pt x="215" y="138"/>
                      <a:pt x="217" y="137"/>
                    </a:cubicBezTo>
                    <a:cubicBezTo>
                      <a:pt x="218" y="137"/>
                      <a:pt x="218" y="137"/>
                      <a:pt x="219" y="137"/>
                    </a:cubicBezTo>
                    <a:cubicBezTo>
                      <a:pt x="220" y="137"/>
                      <a:pt x="221" y="138"/>
                      <a:pt x="221" y="138"/>
                    </a:cubicBezTo>
                    <a:cubicBezTo>
                      <a:pt x="221" y="139"/>
                      <a:pt x="221" y="139"/>
                      <a:pt x="221" y="140"/>
                    </a:cubicBezTo>
                    <a:cubicBezTo>
                      <a:pt x="221" y="140"/>
                      <a:pt x="220" y="140"/>
                      <a:pt x="220" y="140"/>
                    </a:cubicBezTo>
                    <a:cubicBezTo>
                      <a:pt x="220" y="140"/>
                      <a:pt x="219" y="140"/>
                      <a:pt x="219" y="140"/>
                    </a:cubicBezTo>
                    <a:cubicBezTo>
                      <a:pt x="218" y="140"/>
                      <a:pt x="218" y="140"/>
                      <a:pt x="218" y="139"/>
                    </a:cubicBezTo>
                    <a:cubicBezTo>
                      <a:pt x="218" y="138"/>
                      <a:pt x="217" y="138"/>
                      <a:pt x="217" y="138"/>
                    </a:cubicBezTo>
                    <a:cubicBezTo>
                      <a:pt x="217" y="138"/>
                      <a:pt x="217" y="138"/>
                      <a:pt x="216" y="138"/>
                    </a:cubicBezTo>
                    <a:cubicBezTo>
                      <a:pt x="216" y="138"/>
                      <a:pt x="216" y="138"/>
                      <a:pt x="216" y="139"/>
                    </a:cubicBezTo>
                    <a:cubicBezTo>
                      <a:pt x="216" y="140"/>
                      <a:pt x="216" y="141"/>
                      <a:pt x="216" y="142"/>
                    </a:cubicBezTo>
                    <a:cubicBezTo>
                      <a:pt x="217" y="143"/>
                      <a:pt x="217" y="144"/>
                      <a:pt x="218" y="144"/>
                    </a:cubicBezTo>
                    <a:cubicBezTo>
                      <a:pt x="218" y="145"/>
                      <a:pt x="219" y="146"/>
                      <a:pt x="220" y="146"/>
                    </a:cubicBezTo>
                    <a:cubicBezTo>
                      <a:pt x="220" y="146"/>
                      <a:pt x="221" y="146"/>
                      <a:pt x="221" y="146"/>
                    </a:cubicBezTo>
                    <a:cubicBezTo>
                      <a:pt x="221" y="146"/>
                      <a:pt x="222" y="145"/>
                      <a:pt x="222" y="145"/>
                    </a:cubicBezTo>
                    <a:cubicBezTo>
                      <a:pt x="222" y="145"/>
                      <a:pt x="222" y="144"/>
                      <a:pt x="223" y="14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ïŝľîḍè"/>
              <p:cNvSpPr/>
              <p:nvPr/>
            </p:nvSpPr>
            <p:spPr bwMode="auto">
              <a:xfrm>
                <a:off x="3440113" y="3430588"/>
                <a:ext cx="346075" cy="481013"/>
              </a:xfrm>
              <a:custGeom>
                <a:avLst/>
                <a:gdLst>
                  <a:gd name="T0" fmla="*/ 14 w 105"/>
                  <a:gd name="T1" fmla="*/ 134 h 145"/>
                  <a:gd name="T2" fmla="*/ 13 w 105"/>
                  <a:gd name="T3" fmla="*/ 141 h 145"/>
                  <a:gd name="T4" fmla="*/ 8 w 105"/>
                  <a:gd name="T5" fmla="*/ 136 h 145"/>
                  <a:gd name="T6" fmla="*/ 8 w 105"/>
                  <a:gd name="T7" fmla="*/ 144 h 145"/>
                  <a:gd name="T8" fmla="*/ 19 w 105"/>
                  <a:gd name="T9" fmla="*/ 127 h 145"/>
                  <a:gd name="T10" fmla="*/ 20 w 105"/>
                  <a:gd name="T11" fmla="*/ 139 h 145"/>
                  <a:gd name="T12" fmla="*/ 21 w 105"/>
                  <a:gd name="T13" fmla="*/ 127 h 145"/>
                  <a:gd name="T14" fmla="*/ 25 w 105"/>
                  <a:gd name="T15" fmla="*/ 136 h 145"/>
                  <a:gd name="T16" fmla="*/ 23 w 105"/>
                  <a:gd name="T17" fmla="*/ 125 h 145"/>
                  <a:gd name="T18" fmla="*/ 35 w 105"/>
                  <a:gd name="T19" fmla="*/ 120 h 145"/>
                  <a:gd name="T20" fmla="*/ 30 w 105"/>
                  <a:gd name="T21" fmla="*/ 120 h 145"/>
                  <a:gd name="T22" fmla="*/ 36 w 105"/>
                  <a:gd name="T23" fmla="*/ 129 h 145"/>
                  <a:gd name="T24" fmla="*/ 36 w 105"/>
                  <a:gd name="T25" fmla="*/ 109 h 145"/>
                  <a:gd name="T26" fmla="*/ 42 w 105"/>
                  <a:gd name="T27" fmla="*/ 124 h 145"/>
                  <a:gd name="T28" fmla="*/ 44 w 105"/>
                  <a:gd name="T29" fmla="*/ 107 h 145"/>
                  <a:gd name="T30" fmla="*/ 45 w 105"/>
                  <a:gd name="T31" fmla="*/ 115 h 145"/>
                  <a:gd name="T32" fmla="*/ 52 w 105"/>
                  <a:gd name="T33" fmla="*/ 113 h 145"/>
                  <a:gd name="T34" fmla="*/ 45 w 105"/>
                  <a:gd name="T35" fmla="*/ 109 h 145"/>
                  <a:gd name="T36" fmla="*/ 57 w 105"/>
                  <a:gd name="T37" fmla="*/ 105 h 145"/>
                  <a:gd name="T38" fmla="*/ 62 w 105"/>
                  <a:gd name="T39" fmla="*/ 112 h 145"/>
                  <a:gd name="T40" fmla="*/ 59 w 105"/>
                  <a:gd name="T41" fmla="*/ 106 h 145"/>
                  <a:gd name="T42" fmla="*/ 60 w 105"/>
                  <a:gd name="T43" fmla="*/ 100 h 145"/>
                  <a:gd name="T44" fmla="*/ 53 w 105"/>
                  <a:gd name="T45" fmla="*/ 99 h 145"/>
                  <a:gd name="T46" fmla="*/ 53 w 105"/>
                  <a:gd name="T47" fmla="*/ 100 h 145"/>
                  <a:gd name="T48" fmla="*/ 64 w 105"/>
                  <a:gd name="T49" fmla="*/ 109 h 145"/>
                  <a:gd name="T50" fmla="*/ 58 w 105"/>
                  <a:gd name="T51" fmla="*/ 93 h 145"/>
                  <a:gd name="T52" fmla="*/ 62 w 105"/>
                  <a:gd name="T53" fmla="*/ 91 h 145"/>
                  <a:gd name="T54" fmla="*/ 64 w 105"/>
                  <a:gd name="T55" fmla="*/ 84 h 145"/>
                  <a:gd name="T56" fmla="*/ 69 w 105"/>
                  <a:gd name="T57" fmla="*/ 103 h 145"/>
                  <a:gd name="T58" fmla="*/ 70 w 105"/>
                  <a:gd name="T59" fmla="*/ 100 h 145"/>
                  <a:gd name="T60" fmla="*/ 77 w 105"/>
                  <a:gd name="T61" fmla="*/ 74 h 145"/>
                  <a:gd name="T62" fmla="*/ 70 w 105"/>
                  <a:gd name="T63" fmla="*/ 76 h 145"/>
                  <a:gd name="T64" fmla="*/ 78 w 105"/>
                  <a:gd name="T65" fmla="*/ 80 h 145"/>
                  <a:gd name="T66" fmla="*/ 77 w 105"/>
                  <a:gd name="T67" fmla="*/ 63 h 145"/>
                  <a:gd name="T68" fmla="*/ 72 w 105"/>
                  <a:gd name="T69" fmla="*/ 61 h 145"/>
                  <a:gd name="T70" fmla="*/ 74 w 105"/>
                  <a:gd name="T71" fmla="*/ 59 h 145"/>
                  <a:gd name="T72" fmla="*/ 73 w 105"/>
                  <a:gd name="T73" fmla="*/ 69 h 145"/>
                  <a:gd name="T74" fmla="*/ 82 w 105"/>
                  <a:gd name="T75" fmla="*/ 74 h 145"/>
                  <a:gd name="T76" fmla="*/ 84 w 105"/>
                  <a:gd name="T77" fmla="*/ 43 h 145"/>
                  <a:gd name="T78" fmla="*/ 86 w 105"/>
                  <a:gd name="T79" fmla="*/ 55 h 145"/>
                  <a:gd name="T80" fmla="*/ 92 w 105"/>
                  <a:gd name="T81" fmla="*/ 53 h 145"/>
                  <a:gd name="T82" fmla="*/ 79 w 105"/>
                  <a:gd name="T83" fmla="*/ 44 h 145"/>
                  <a:gd name="T84" fmla="*/ 81 w 105"/>
                  <a:gd name="T85" fmla="*/ 40 h 145"/>
                  <a:gd name="T86" fmla="*/ 97 w 105"/>
                  <a:gd name="T87" fmla="*/ 39 h 145"/>
                  <a:gd name="T88" fmla="*/ 88 w 105"/>
                  <a:gd name="T89" fmla="*/ 35 h 145"/>
                  <a:gd name="T90" fmla="*/ 98 w 105"/>
                  <a:gd name="T91" fmla="*/ 33 h 145"/>
                  <a:gd name="T92" fmla="*/ 87 w 105"/>
                  <a:gd name="T93" fmla="*/ 34 h 145"/>
                  <a:gd name="T94" fmla="*/ 88 w 105"/>
                  <a:gd name="T95" fmla="*/ 25 h 145"/>
                  <a:gd name="T96" fmla="*/ 98 w 105"/>
                  <a:gd name="T97" fmla="*/ 27 h 145"/>
                  <a:gd name="T98" fmla="*/ 98 w 105"/>
                  <a:gd name="T99" fmla="*/ 30 h 145"/>
                  <a:gd name="T100" fmla="*/ 93 w 105"/>
                  <a:gd name="T101" fmla="*/ 18 h 145"/>
                  <a:gd name="T102" fmla="*/ 102 w 105"/>
                  <a:gd name="T103" fmla="*/ 13 h 145"/>
                  <a:gd name="T104" fmla="*/ 95 w 105"/>
                  <a:gd name="T105" fmla="*/ 16 h 145"/>
                  <a:gd name="T106" fmla="*/ 101 w 105"/>
                  <a:gd name="T107" fmla="*/ 18 h 145"/>
                  <a:gd name="T108" fmla="*/ 92 w 105"/>
                  <a:gd name="T109" fmla="*/ 22 h 145"/>
                  <a:gd name="T110" fmla="*/ 102 w 105"/>
                  <a:gd name="T111" fmla="*/ 10 h 145"/>
                  <a:gd name="T112" fmla="*/ 95 w 105"/>
                  <a:gd name="T113" fmla="*/ 7 h 145"/>
                  <a:gd name="T114" fmla="*/ 96 w 105"/>
                  <a:gd name="T115" fmla="*/ 10 h 145"/>
                  <a:gd name="T116" fmla="*/ 102 w 105"/>
                  <a:gd name="T117" fmla="*/ 1 h 145"/>
                  <a:gd name="T118" fmla="*/ 105 w 105"/>
                  <a:gd name="T119" fmla="*/ 3 h 145"/>
                  <a:gd name="T120" fmla="*/ 102 w 105"/>
                  <a:gd name="T121" fmla="*/ 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5" h="145">
                    <a:moveTo>
                      <a:pt x="4" y="129"/>
                    </a:moveTo>
                    <a:cubicBezTo>
                      <a:pt x="7" y="135"/>
                      <a:pt x="7" y="135"/>
                      <a:pt x="7" y="135"/>
                    </a:cubicBezTo>
                    <a:cubicBezTo>
                      <a:pt x="7" y="134"/>
                      <a:pt x="8" y="133"/>
                      <a:pt x="8" y="133"/>
                    </a:cubicBezTo>
                    <a:cubicBezTo>
                      <a:pt x="8" y="132"/>
                      <a:pt x="9" y="132"/>
                      <a:pt x="9" y="131"/>
                    </a:cubicBezTo>
                    <a:cubicBezTo>
                      <a:pt x="10" y="131"/>
                      <a:pt x="10" y="131"/>
                      <a:pt x="11" y="131"/>
                    </a:cubicBezTo>
                    <a:cubicBezTo>
                      <a:pt x="11" y="131"/>
                      <a:pt x="12" y="132"/>
                      <a:pt x="12" y="132"/>
                    </a:cubicBezTo>
                    <a:cubicBezTo>
                      <a:pt x="13" y="132"/>
                      <a:pt x="13" y="133"/>
                      <a:pt x="14" y="134"/>
                    </a:cubicBezTo>
                    <a:cubicBezTo>
                      <a:pt x="15" y="138"/>
                      <a:pt x="15" y="138"/>
                      <a:pt x="15" y="138"/>
                    </a:cubicBezTo>
                    <a:cubicBezTo>
                      <a:pt x="16" y="139"/>
                      <a:pt x="16" y="139"/>
                      <a:pt x="16" y="139"/>
                    </a:cubicBezTo>
                    <a:cubicBezTo>
                      <a:pt x="17" y="140"/>
                      <a:pt x="17" y="140"/>
                      <a:pt x="17" y="139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3" y="142"/>
                      <a:pt x="13" y="142"/>
                      <a:pt x="13" y="142"/>
                    </a:cubicBezTo>
                    <a:cubicBezTo>
                      <a:pt x="13" y="142"/>
                      <a:pt x="13" y="142"/>
                      <a:pt x="13" y="142"/>
                    </a:cubicBezTo>
                    <a:cubicBezTo>
                      <a:pt x="13" y="142"/>
                      <a:pt x="13" y="141"/>
                      <a:pt x="13" y="141"/>
                    </a:cubicBezTo>
                    <a:cubicBezTo>
                      <a:pt x="13" y="141"/>
                      <a:pt x="13" y="140"/>
                      <a:pt x="13" y="140"/>
                    </a:cubicBezTo>
                    <a:cubicBezTo>
                      <a:pt x="10" y="135"/>
                      <a:pt x="10" y="135"/>
                      <a:pt x="10" y="135"/>
                    </a:cubicBezTo>
                    <a:cubicBezTo>
                      <a:pt x="10" y="134"/>
                      <a:pt x="10" y="134"/>
                      <a:pt x="10" y="134"/>
                    </a:cubicBezTo>
                    <a:cubicBezTo>
                      <a:pt x="9" y="134"/>
                      <a:pt x="9" y="133"/>
                      <a:pt x="9" y="133"/>
                    </a:cubicBezTo>
                    <a:cubicBezTo>
                      <a:pt x="9" y="133"/>
                      <a:pt x="9" y="133"/>
                      <a:pt x="9" y="134"/>
                    </a:cubicBezTo>
                    <a:cubicBezTo>
                      <a:pt x="8" y="134"/>
                      <a:pt x="8" y="134"/>
                      <a:pt x="8" y="134"/>
                    </a:cubicBezTo>
                    <a:cubicBezTo>
                      <a:pt x="8" y="135"/>
                      <a:pt x="8" y="135"/>
                      <a:pt x="8" y="136"/>
                    </a:cubicBezTo>
                    <a:cubicBezTo>
                      <a:pt x="10" y="141"/>
                      <a:pt x="10" y="141"/>
                      <a:pt x="10" y="141"/>
                    </a:cubicBezTo>
                    <a:cubicBezTo>
                      <a:pt x="10" y="142"/>
                      <a:pt x="11" y="142"/>
                      <a:pt x="11" y="142"/>
                    </a:cubicBezTo>
                    <a:cubicBezTo>
                      <a:pt x="11" y="142"/>
                      <a:pt x="11" y="142"/>
                      <a:pt x="12" y="142"/>
                    </a:cubicBezTo>
                    <a:cubicBezTo>
                      <a:pt x="12" y="143"/>
                      <a:pt x="12" y="143"/>
                      <a:pt x="12" y="143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8" y="145"/>
                      <a:pt x="8" y="144"/>
                      <a:pt x="8" y="144"/>
                    </a:cubicBezTo>
                    <a:cubicBezTo>
                      <a:pt x="8" y="144"/>
                      <a:pt x="8" y="143"/>
                      <a:pt x="7" y="143"/>
                    </a:cubicBezTo>
                    <a:cubicBezTo>
                      <a:pt x="2" y="132"/>
                      <a:pt x="2" y="132"/>
                      <a:pt x="2" y="132"/>
                    </a:cubicBezTo>
                    <a:cubicBezTo>
                      <a:pt x="2" y="132"/>
                      <a:pt x="2" y="131"/>
                      <a:pt x="2" y="131"/>
                    </a:cubicBezTo>
                    <a:cubicBezTo>
                      <a:pt x="1" y="131"/>
                      <a:pt x="1" y="131"/>
                      <a:pt x="1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4" y="129"/>
                      <a:pt x="4" y="129"/>
                      <a:pt x="4" y="129"/>
                    </a:cubicBezTo>
                    <a:close/>
                    <a:moveTo>
                      <a:pt x="19" y="127"/>
                    </a:moveTo>
                    <a:cubicBezTo>
                      <a:pt x="15" y="129"/>
                      <a:pt x="15" y="129"/>
                      <a:pt x="15" y="129"/>
                    </a:cubicBezTo>
                    <a:cubicBezTo>
                      <a:pt x="15" y="130"/>
                      <a:pt x="15" y="130"/>
                      <a:pt x="15" y="130"/>
                    </a:cubicBezTo>
                    <a:cubicBezTo>
                      <a:pt x="15" y="130"/>
                      <a:pt x="16" y="130"/>
                      <a:pt x="16" y="130"/>
                    </a:cubicBezTo>
                    <a:cubicBezTo>
                      <a:pt x="16" y="130"/>
                      <a:pt x="17" y="130"/>
                      <a:pt x="17" y="131"/>
                    </a:cubicBezTo>
                    <a:cubicBezTo>
                      <a:pt x="20" y="136"/>
                      <a:pt x="20" y="136"/>
                      <a:pt x="20" y="136"/>
                    </a:cubicBezTo>
                    <a:cubicBezTo>
                      <a:pt x="20" y="137"/>
                      <a:pt x="20" y="138"/>
                      <a:pt x="20" y="138"/>
                    </a:cubicBezTo>
                    <a:cubicBezTo>
                      <a:pt x="20" y="138"/>
                      <a:pt x="20" y="138"/>
                      <a:pt x="20" y="139"/>
                    </a:cubicBezTo>
                    <a:cubicBezTo>
                      <a:pt x="20" y="139"/>
                      <a:pt x="20" y="139"/>
                      <a:pt x="20" y="139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24" y="136"/>
                      <a:pt x="24" y="136"/>
                      <a:pt x="23" y="136"/>
                    </a:cubicBezTo>
                    <a:cubicBezTo>
                      <a:pt x="23" y="136"/>
                      <a:pt x="23" y="136"/>
                      <a:pt x="23" y="135"/>
                    </a:cubicBezTo>
                    <a:cubicBezTo>
                      <a:pt x="20" y="130"/>
                      <a:pt x="20" y="130"/>
                      <a:pt x="20" y="130"/>
                    </a:cubicBezTo>
                    <a:cubicBezTo>
                      <a:pt x="20" y="128"/>
                      <a:pt x="20" y="128"/>
                      <a:pt x="21" y="127"/>
                    </a:cubicBezTo>
                    <a:cubicBezTo>
                      <a:pt x="21" y="127"/>
                      <a:pt x="21" y="127"/>
                      <a:pt x="21" y="127"/>
                    </a:cubicBezTo>
                    <a:cubicBezTo>
                      <a:pt x="21" y="127"/>
                      <a:pt x="22" y="127"/>
                      <a:pt x="22" y="128"/>
                    </a:cubicBezTo>
                    <a:cubicBezTo>
                      <a:pt x="22" y="128"/>
                      <a:pt x="22" y="128"/>
                      <a:pt x="23" y="129"/>
                    </a:cubicBezTo>
                    <a:cubicBezTo>
                      <a:pt x="25" y="133"/>
                      <a:pt x="25" y="133"/>
                      <a:pt x="25" y="133"/>
                    </a:cubicBezTo>
                    <a:cubicBezTo>
                      <a:pt x="25" y="134"/>
                      <a:pt x="26" y="135"/>
                      <a:pt x="25" y="135"/>
                    </a:cubicBezTo>
                    <a:cubicBezTo>
                      <a:pt x="25" y="135"/>
                      <a:pt x="25" y="135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8" y="133"/>
                      <a:pt x="28" y="133"/>
                      <a:pt x="28" y="132"/>
                    </a:cubicBezTo>
                    <a:cubicBezTo>
                      <a:pt x="26" y="128"/>
                      <a:pt x="26" y="128"/>
                      <a:pt x="26" y="128"/>
                    </a:cubicBezTo>
                    <a:cubicBezTo>
                      <a:pt x="25" y="127"/>
                      <a:pt x="25" y="126"/>
                      <a:pt x="24" y="126"/>
                    </a:cubicBezTo>
                    <a:cubicBezTo>
                      <a:pt x="24" y="125"/>
                      <a:pt x="23" y="125"/>
                      <a:pt x="23" y="125"/>
                    </a:cubicBezTo>
                    <a:cubicBezTo>
                      <a:pt x="22" y="125"/>
                      <a:pt x="22" y="125"/>
                      <a:pt x="21" y="125"/>
                    </a:cubicBezTo>
                    <a:cubicBezTo>
                      <a:pt x="21" y="126"/>
                      <a:pt x="20" y="126"/>
                      <a:pt x="20" y="126"/>
                    </a:cubicBezTo>
                    <a:cubicBezTo>
                      <a:pt x="20" y="127"/>
                      <a:pt x="19" y="128"/>
                      <a:pt x="19" y="128"/>
                    </a:cubicBezTo>
                    <a:cubicBezTo>
                      <a:pt x="19" y="127"/>
                      <a:pt x="19" y="127"/>
                      <a:pt x="19" y="127"/>
                    </a:cubicBezTo>
                    <a:close/>
                    <a:moveTo>
                      <a:pt x="30" y="120"/>
                    </a:moveTo>
                    <a:cubicBezTo>
                      <a:pt x="31" y="119"/>
                      <a:pt x="31" y="119"/>
                      <a:pt x="32" y="119"/>
                    </a:cubicBezTo>
                    <a:cubicBezTo>
                      <a:pt x="33" y="119"/>
                      <a:pt x="34" y="119"/>
                      <a:pt x="35" y="120"/>
                    </a:cubicBezTo>
                    <a:cubicBezTo>
                      <a:pt x="36" y="120"/>
                      <a:pt x="36" y="121"/>
                      <a:pt x="37" y="122"/>
                    </a:cubicBezTo>
                    <a:cubicBezTo>
                      <a:pt x="38" y="123"/>
                      <a:pt x="38" y="124"/>
                      <a:pt x="38" y="126"/>
                    </a:cubicBezTo>
                    <a:cubicBezTo>
                      <a:pt x="38" y="127"/>
                      <a:pt x="38" y="128"/>
                      <a:pt x="36" y="129"/>
                    </a:cubicBezTo>
                    <a:cubicBezTo>
                      <a:pt x="35" y="130"/>
                      <a:pt x="34" y="131"/>
                      <a:pt x="32" y="130"/>
                    </a:cubicBezTo>
                    <a:cubicBezTo>
                      <a:pt x="31" y="130"/>
                      <a:pt x="30" y="129"/>
                      <a:pt x="29" y="128"/>
                    </a:cubicBezTo>
                    <a:cubicBezTo>
                      <a:pt x="28" y="126"/>
                      <a:pt x="28" y="125"/>
                      <a:pt x="28" y="123"/>
                    </a:cubicBezTo>
                    <a:cubicBezTo>
                      <a:pt x="28" y="122"/>
                      <a:pt x="29" y="121"/>
                      <a:pt x="30" y="120"/>
                    </a:cubicBezTo>
                    <a:close/>
                    <a:moveTo>
                      <a:pt x="30" y="121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0"/>
                      <a:pt x="32" y="120"/>
                      <a:pt x="32" y="121"/>
                    </a:cubicBezTo>
                    <a:cubicBezTo>
                      <a:pt x="33" y="121"/>
                      <a:pt x="33" y="122"/>
                      <a:pt x="34" y="123"/>
                    </a:cubicBezTo>
                    <a:cubicBezTo>
                      <a:pt x="35" y="125"/>
                      <a:pt x="36" y="126"/>
                      <a:pt x="36" y="127"/>
                    </a:cubicBezTo>
                    <a:cubicBezTo>
                      <a:pt x="36" y="127"/>
                      <a:pt x="36" y="128"/>
                      <a:pt x="36" y="128"/>
                    </a:cubicBezTo>
                    <a:cubicBezTo>
                      <a:pt x="36" y="128"/>
                      <a:pt x="36" y="129"/>
                      <a:pt x="36" y="129"/>
                    </a:cubicBezTo>
                    <a:cubicBezTo>
                      <a:pt x="35" y="129"/>
                      <a:pt x="35" y="129"/>
                      <a:pt x="35" y="129"/>
                    </a:cubicBezTo>
                    <a:cubicBezTo>
                      <a:pt x="34" y="129"/>
                      <a:pt x="34" y="129"/>
                      <a:pt x="34" y="128"/>
                    </a:cubicBezTo>
                    <a:cubicBezTo>
                      <a:pt x="33" y="128"/>
                      <a:pt x="33" y="127"/>
                      <a:pt x="32" y="126"/>
                    </a:cubicBezTo>
                    <a:cubicBezTo>
                      <a:pt x="31" y="125"/>
                      <a:pt x="31" y="124"/>
                      <a:pt x="30" y="123"/>
                    </a:cubicBezTo>
                    <a:cubicBezTo>
                      <a:pt x="30" y="123"/>
                      <a:pt x="30" y="122"/>
                      <a:pt x="30" y="121"/>
                    </a:cubicBezTo>
                    <a:cubicBezTo>
                      <a:pt x="30" y="121"/>
                      <a:pt x="30" y="121"/>
                      <a:pt x="30" y="121"/>
                    </a:cubicBezTo>
                    <a:close/>
                    <a:moveTo>
                      <a:pt x="36" y="109"/>
                    </a:moveTo>
                    <a:cubicBezTo>
                      <a:pt x="33" y="112"/>
                      <a:pt x="33" y="112"/>
                      <a:pt x="33" y="112"/>
                    </a:cubicBezTo>
                    <a:cubicBezTo>
                      <a:pt x="33" y="112"/>
                      <a:pt x="33" y="112"/>
                      <a:pt x="33" y="112"/>
                    </a:cubicBezTo>
                    <a:cubicBezTo>
                      <a:pt x="33" y="112"/>
                      <a:pt x="34" y="112"/>
                      <a:pt x="34" y="112"/>
                    </a:cubicBezTo>
                    <a:cubicBezTo>
                      <a:pt x="34" y="112"/>
                      <a:pt x="35" y="112"/>
                      <a:pt x="35" y="113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42" y="125"/>
                      <a:pt x="42" y="125"/>
                      <a:pt x="42" y="125"/>
                    </a:cubicBezTo>
                    <a:cubicBezTo>
                      <a:pt x="47" y="121"/>
                      <a:pt x="47" y="121"/>
                      <a:pt x="47" y="121"/>
                    </a:cubicBezTo>
                    <a:cubicBezTo>
                      <a:pt x="46" y="121"/>
                      <a:pt x="46" y="121"/>
                      <a:pt x="46" y="121"/>
                    </a:cubicBezTo>
                    <a:cubicBezTo>
                      <a:pt x="46" y="121"/>
                      <a:pt x="46" y="121"/>
                      <a:pt x="45" y="121"/>
                    </a:cubicBezTo>
                    <a:cubicBezTo>
                      <a:pt x="45" y="121"/>
                      <a:pt x="45" y="121"/>
                      <a:pt x="44" y="120"/>
                    </a:cubicBezTo>
                    <a:cubicBezTo>
                      <a:pt x="36" y="109"/>
                      <a:pt x="36" y="109"/>
                      <a:pt x="36" y="109"/>
                    </a:cubicBezTo>
                    <a:close/>
                    <a:moveTo>
                      <a:pt x="44" y="107"/>
                    </a:moveTo>
                    <a:cubicBezTo>
                      <a:pt x="45" y="107"/>
                      <a:pt x="46" y="106"/>
                      <a:pt x="47" y="106"/>
                    </a:cubicBezTo>
                    <a:cubicBezTo>
                      <a:pt x="48" y="106"/>
                      <a:pt x="49" y="106"/>
                      <a:pt x="49" y="106"/>
                    </a:cubicBezTo>
                    <a:cubicBezTo>
                      <a:pt x="50" y="107"/>
                      <a:pt x="51" y="107"/>
                      <a:pt x="52" y="108"/>
                    </a:cubicBezTo>
                    <a:cubicBezTo>
                      <a:pt x="53" y="109"/>
                      <a:pt x="53" y="110"/>
                      <a:pt x="54" y="112"/>
                    </a:cubicBezTo>
                    <a:cubicBezTo>
                      <a:pt x="54" y="113"/>
                      <a:pt x="53" y="115"/>
                      <a:pt x="52" y="116"/>
                    </a:cubicBezTo>
                    <a:cubicBezTo>
                      <a:pt x="51" y="117"/>
                      <a:pt x="50" y="117"/>
                      <a:pt x="48" y="117"/>
                    </a:cubicBezTo>
                    <a:cubicBezTo>
                      <a:pt x="47" y="117"/>
                      <a:pt x="46" y="116"/>
                      <a:pt x="45" y="115"/>
                    </a:cubicBezTo>
                    <a:cubicBezTo>
                      <a:pt x="44" y="114"/>
                      <a:pt x="43" y="113"/>
                      <a:pt x="43" y="111"/>
                    </a:cubicBezTo>
                    <a:cubicBezTo>
                      <a:pt x="43" y="110"/>
                      <a:pt x="43" y="108"/>
                      <a:pt x="44" y="107"/>
                    </a:cubicBezTo>
                    <a:close/>
                    <a:moveTo>
                      <a:pt x="45" y="108"/>
                    </a:moveTo>
                    <a:cubicBezTo>
                      <a:pt x="45" y="108"/>
                      <a:pt x="45" y="108"/>
                      <a:pt x="46" y="108"/>
                    </a:cubicBezTo>
                    <a:cubicBezTo>
                      <a:pt x="46" y="107"/>
                      <a:pt x="46" y="108"/>
                      <a:pt x="47" y="108"/>
                    </a:cubicBezTo>
                    <a:cubicBezTo>
                      <a:pt x="47" y="108"/>
                      <a:pt x="48" y="109"/>
                      <a:pt x="49" y="110"/>
                    </a:cubicBezTo>
                    <a:cubicBezTo>
                      <a:pt x="50" y="111"/>
                      <a:pt x="51" y="113"/>
                      <a:pt x="52" y="113"/>
                    </a:cubicBez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1" y="116"/>
                      <a:pt x="51" y="116"/>
                      <a:pt x="51" y="116"/>
                    </a:cubicBezTo>
                    <a:cubicBezTo>
                      <a:pt x="50" y="116"/>
                      <a:pt x="50" y="115"/>
                      <a:pt x="49" y="115"/>
                    </a:cubicBezTo>
                    <a:cubicBezTo>
                      <a:pt x="49" y="115"/>
                      <a:pt x="48" y="114"/>
                      <a:pt x="48" y="113"/>
                    </a:cubicBezTo>
                    <a:cubicBezTo>
                      <a:pt x="47" y="112"/>
                      <a:pt x="46" y="111"/>
                      <a:pt x="45" y="111"/>
                    </a:cubicBezTo>
                    <a:cubicBezTo>
                      <a:pt x="45" y="110"/>
                      <a:pt x="45" y="109"/>
                      <a:pt x="45" y="109"/>
                    </a:cubicBezTo>
                    <a:cubicBezTo>
                      <a:pt x="45" y="109"/>
                      <a:pt x="45" y="108"/>
                      <a:pt x="45" y="108"/>
                    </a:cubicBezTo>
                    <a:close/>
                    <a:moveTo>
                      <a:pt x="54" y="97"/>
                    </a:moveTo>
                    <a:cubicBezTo>
                      <a:pt x="54" y="98"/>
                      <a:pt x="53" y="98"/>
                      <a:pt x="53" y="99"/>
                    </a:cubicBezTo>
                    <a:cubicBezTo>
                      <a:pt x="52" y="100"/>
                      <a:pt x="51" y="101"/>
                      <a:pt x="51" y="102"/>
                    </a:cubicBezTo>
                    <a:cubicBezTo>
                      <a:pt x="51" y="103"/>
                      <a:pt x="51" y="104"/>
                      <a:pt x="52" y="105"/>
                    </a:cubicBezTo>
                    <a:cubicBezTo>
                      <a:pt x="53" y="105"/>
                      <a:pt x="53" y="106"/>
                      <a:pt x="54" y="106"/>
                    </a:cubicBezTo>
                    <a:cubicBezTo>
                      <a:pt x="55" y="106"/>
                      <a:pt x="56" y="106"/>
                      <a:pt x="57" y="105"/>
                    </a:cubicBezTo>
                    <a:cubicBezTo>
                      <a:pt x="56" y="106"/>
                      <a:pt x="56" y="107"/>
                      <a:pt x="56" y="108"/>
                    </a:cubicBezTo>
                    <a:cubicBezTo>
                      <a:pt x="56" y="108"/>
                      <a:pt x="57" y="109"/>
                      <a:pt x="57" y="109"/>
                    </a:cubicBezTo>
                    <a:cubicBezTo>
                      <a:pt x="58" y="110"/>
                      <a:pt x="58" y="110"/>
                      <a:pt x="59" y="109"/>
                    </a:cubicBezTo>
                    <a:cubicBezTo>
                      <a:pt x="59" y="110"/>
                      <a:pt x="59" y="111"/>
                      <a:pt x="59" y="111"/>
                    </a:cubicBezTo>
                    <a:cubicBezTo>
                      <a:pt x="59" y="111"/>
                      <a:pt x="59" y="112"/>
                      <a:pt x="59" y="112"/>
                    </a:cubicBezTo>
                    <a:cubicBezTo>
                      <a:pt x="60" y="112"/>
                      <a:pt x="60" y="112"/>
                      <a:pt x="60" y="112"/>
                    </a:cubicBezTo>
                    <a:cubicBezTo>
                      <a:pt x="61" y="112"/>
                      <a:pt x="61" y="112"/>
                      <a:pt x="62" y="112"/>
                    </a:cubicBezTo>
                    <a:cubicBezTo>
                      <a:pt x="63" y="111"/>
                      <a:pt x="63" y="111"/>
                      <a:pt x="64" y="110"/>
                    </a:cubicBezTo>
                    <a:cubicBezTo>
                      <a:pt x="65" y="109"/>
                      <a:pt x="66" y="108"/>
                      <a:pt x="66" y="107"/>
                    </a:cubicBezTo>
                    <a:cubicBezTo>
                      <a:pt x="66" y="106"/>
                      <a:pt x="66" y="106"/>
                      <a:pt x="66" y="105"/>
                    </a:cubicBezTo>
                    <a:cubicBezTo>
                      <a:pt x="66" y="104"/>
                      <a:pt x="66" y="104"/>
                      <a:pt x="65" y="103"/>
                    </a:cubicBezTo>
                    <a:cubicBezTo>
                      <a:pt x="65" y="103"/>
                      <a:pt x="64" y="102"/>
                      <a:pt x="63" y="103"/>
                    </a:cubicBezTo>
                    <a:cubicBezTo>
                      <a:pt x="62" y="103"/>
                      <a:pt x="61" y="103"/>
                      <a:pt x="60" y="105"/>
                    </a:cubicBezTo>
                    <a:cubicBezTo>
                      <a:pt x="59" y="106"/>
                      <a:pt x="59" y="106"/>
                      <a:pt x="59" y="106"/>
                    </a:cubicBezTo>
                    <a:cubicBezTo>
                      <a:pt x="59" y="107"/>
                      <a:pt x="58" y="107"/>
                      <a:pt x="58" y="107"/>
                    </a:cubicBezTo>
                    <a:cubicBezTo>
                      <a:pt x="58" y="107"/>
                      <a:pt x="58" y="107"/>
                      <a:pt x="57" y="106"/>
                    </a:cubicBezTo>
                    <a:cubicBezTo>
                      <a:pt x="57" y="106"/>
                      <a:pt x="57" y="106"/>
                      <a:pt x="57" y="106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9" y="103"/>
                      <a:pt x="59" y="103"/>
                      <a:pt x="59" y="102"/>
                    </a:cubicBezTo>
                    <a:cubicBezTo>
                      <a:pt x="60" y="101"/>
                      <a:pt x="60" y="100"/>
                      <a:pt x="60" y="100"/>
                    </a:cubicBezTo>
                    <a:cubicBezTo>
                      <a:pt x="60" y="99"/>
                      <a:pt x="59" y="98"/>
                      <a:pt x="59" y="98"/>
                    </a:cubicBezTo>
                    <a:cubicBezTo>
                      <a:pt x="58" y="98"/>
                      <a:pt x="58" y="97"/>
                      <a:pt x="58" y="97"/>
                    </a:cubicBezTo>
                    <a:cubicBezTo>
                      <a:pt x="57" y="97"/>
                      <a:pt x="57" y="97"/>
                      <a:pt x="56" y="97"/>
                    </a:cubicBezTo>
                    <a:cubicBezTo>
                      <a:pt x="58" y="95"/>
                      <a:pt x="58" y="95"/>
                      <a:pt x="58" y="95"/>
                    </a:cubicBezTo>
                    <a:cubicBezTo>
                      <a:pt x="57" y="95"/>
                      <a:pt x="57" y="95"/>
                      <a:pt x="57" y="95"/>
                    </a:cubicBezTo>
                    <a:cubicBezTo>
                      <a:pt x="54" y="97"/>
                      <a:pt x="54" y="97"/>
                      <a:pt x="54" y="97"/>
                    </a:cubicBezTo>
                    <a:close/>
                    <a:moveTo>
                      <a:pt x="53" y="99"/>
                    </a:moveTo>
                    <a:cubicBezTo>
                      <a:pt x="53" y="99"/>
                      <a:pt x="54" y="98"/>
                      <a:pt x="54" y="99"/>
                    </a:cubicBezTo>
                    <a:cubicBezTo>
                      <a:pt x="55" y="99"/>
                      <a:pt x="56" y="99"/>
                      <a:pt x="57" y="100"/>
                    </a:cubicBezTo>
                    <a:cubicBezTo>
                      <a:pt x="57" y="101"/>
                      <a:pt x="58" y="102"/>
                      <a:pt x="58" y="102"/>
                    </a:cubicBezTo>
                    <a:cubicBezTo>
                      <a:pt x="58" y="103"/>
                      <a:pt x="58" y="103"/>
                      <a:pt x="58" y="104"/>
                    </a:cubicBezTo>
                    <a:cubicBezTo>
                      <a:pt x="57" y="104"/>
                      <a:pt x="57" y="104"/>
                      <a:pt x="57" y="104"/>
                    </a:cubicBezTo>
                    <a:cubicBezTo>
                      <a:pt x="56" y="104"/>
                      <a:pt x="55" y="103"/>
                      <a:pt x="55" y="103"/>
                    </a:cubicBezTo>
                    <a:cubicBezTo>
                      <a:pt x="54" y="102"/>
                      <a:pt x="53" y="101"/>
                      <a:pt x="53" y="100"/>
                    </a:cubicBezTo>
                    <a:cubicBezTo>
                      <a:pt x="53" y="100"/>
                      <a:pt x="53" y="99"/>
                      <a:pt x="53" y="99"/>
                    </a:cubicBezTo>
                    <a:close/>
                    <a:moveTo>
                      <a:pt x="61" y="108"/>
                    </a:moveTo>
                    <a:cubicBezTo>
                      <a:pt x="62" y="107"/>
                      <a:pt x="63" y="106"/>
                      <a:pt x="63" y="106"/>
                    </a:cubicBezTo>
                    <a:cubicBezTo>
                      <a:pt x="64" y="105"/>
                      <a:pt x="64" y="105"/>
                      <a:pt x="64" y="105"/>
                    </a:cubicBezTo>
                    <a:cubicBezTo>
                      <a:pt x="65" y="105"/>
                      <a:pt x="65" y="105"/>
                      <a:pt x="65" y="105"/>
                    </a:cubicBezTo>
                    <a:cubicBezTo>
                      <a:pt x="65" y="106"/>
                      <a:pt x="65" y="106"/>
                      <a:pt x="65" y="107"/>
                    </a:cubicBezTo>
                    <a:cubicBezTo>
                      <a:pt x="65" y="108"/>
                      <a:pt x="64" y="108"/>
                      <a:pt x="64" y="109"/>
                    </a:cubicBezTo>
                    <a:cubicBezTo>
                      <a:pt x="63" y="110"/>
                      <a:pt x="62" y="111"/>
                      <a:pt x="62" y="111"/>
                    </a:cubicBezTo>
                    <a:cubicBezTo>
                      <a:pt x="61" y="111"/>
                      <a:pt x="61" y="111"/>
                      <a:pt x="60" y="110"/>
                    </a:cubicBezTo>
                    <a:cubicBezTo>
                      <a:pt x="60" y="110"/>
                      <a:pt x="60" y="110"/>
                      <a:pt x="60" y="109"/>
                    </a:cubicBezTo>
                    <a:cubicBezTo>
                      <a:pt x="60" y="109"/>
                      <a:pt x="61" y="109"/>
                      <a:pt x="61" y="108"/>
                    </a:cubicBezTo>
                    <a:close/>
                    <a:moveTo>
                      <a:pt x="69" y="96"/>
                    </a:moveTo>
                    <a:cubicBezTo>
                      <a:pt x="61" y="94"/>
                      <a:pt x="61" y="94"/>
                      <a:pt x="61" y="94"/>
                    </a:cubicBezTo>
                    <a:cubicBezTo>
                      <a:pt x="60" y="94"/>
                      <a:pt x="59" y="93"/>
                      <a:pt x="58" y="93"/>
                    </a:cubicBezTo>
                    <a:cubicBezTo>
                      <a:pt x="58" y="93"/>
                      <a:pt x="58" y="94"/>
                      <a:pt x="57" y="94"/>
                    </a:cubicBezTo>
                    <a:cubicBezTo>
                      <a:pt x="57" y="93"/>
                      <a:pt x="57" y="93"/>
                      <a:pt x="57" y="93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9"/>
                      <a:pt x="61" y="90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61" y="91"/>
                      <a:pt x="62" y="91"/>
                      <a:pt x="62" y="91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5" y="89"/>
                      <a:pt x="65" y="89"/>
                      <a:pt x="65" y="89"/>
                    </a:cubicBezTo>
                    <a:cubicBezTo>
                      <a:pt x="64" y="88"/>
                      <a:pt x="64" y="87"/>
                      <a:pt x="64" y="87"/>
                    </a:cubicBezTo>
                    <a:cubicBezTo>
                      <a:pt x="63" y="87"/>
                      <a:pt x="63" y="87"/>
                      <a:pt x="63" y="87"/>
                    </a:cubicBezTo>
                    <a:cubicBezTo>
                      <a:pt x="63" y="87"/>
                      <a:pt x="62" y="87"/>
                      <a:pt x="62" y="87"/>
                    </a:cubicBezTo>
                    <a:cubicBezTo>
                      <a:pt x="62" y="87"/>
                      <a:pt x="62" y="87"/>
                      <a:pt x="62" y="87"/>
                    </a:cubicBezTo>
                    <a:cubicBezTo>
                      <a:pt x="64" y="84"/>
                      <a:pt x="64" y="84"/>
                      <a:pt x="64" y="84"/>
                    </a:cubicBezTo>
                    <a:cubicBezTo>
                      <a:pt x="64" y="85"/>
                      <a:pt x="64" y="85"/>
                      <a:pt x="64" y="85"/>
                    </a:cubicBezTo>
                    <a:cubicBezTo>
                      <a:pt x="64" y="85"/>
                      <a:pt x="64" y="85"/>
                      <a:pt x="64" y="86"/>
                    </a:cubicBezTo>
                    <a:cubicBezTo>
                      <a:pt x="64" y="86"/>
                      <a:pt x="65" y="87"/>
                      <a:pt x="65" y="88"/>
                    </a:cubicBezTo>
                    <a:cubicBezTo>
                      <a:pt x="69" y="96"/>
                      <a:pt x="69" y="96"/>
                      <a:pt x="69" y="96"/>
                    </a:cubicBezTo>
                    <a:cubicBezTo>
                      <a:pt x="70" y="98"/>
                      <a:pt x="71" y="99"/>
                      <a:pt x="71" y="99"/>
                    </a:cubicBezTo>
                    <a:cubicBezTo>
                      <a:pt x="71" y="100"/>
                      <a:pt x="71" y="101"/>
                      <a:pt x="71" y="102"/>
                    </a:cubicBezTo>
                    <a:cubicBezTo>
                      <a:pt x="70" y="102"/>
                      <a:pt x="70" y="102"/>
                      <a:pt x="69" y="103"/>
                    </a:cubicBezTo>
                    <a:cubicBezTo>
                      <a:pt x="69" y="103"/>
                      <a:pt x="68" y="102"/>
                      <a:pt x="68" y="102"/>
                    </a:cubicBezTo>
                    <a:cubicBezTo>
                      <a:pt x="68" y="102"/>
                      <a:pt x="67" y="102"/>
                      <a:pt x="67" y="101"/>
                    </a:cubicBezTo>
                    <a:cubicBezTo>
                      <a:pt x="67" y="101"/>
                      <a:pt x="67" y="100"/>
                      <a:pt x="68" y="100"/>
                    </a:cubicBezTo>
                    <a:cubicBezTo>
                      <a:pt x="68" y="100"/>
                      <a:pt x="68" y="100"/>
                      <a:pt x="69" y="100"/>
                    </a:cubicBezTo>
                    <a:cubicBezTo>
                      <a:pt x="69" y="99"/>
                      <a:pt x="69" y="100"/>
                      <a:pt x="70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0" y="100"/>
                      <a:pt x="71" y="100"/>
                      <a:pt x="70" y="99"/>
                    </a:cubicBezTo>
                    <a:cubicBezTo>
                      <a:pt x="70" y="99"/>
                      <a:pt x="70" y="98"/>
                      <a:pt x="69" y="97"/>
                    </a:cubicBezTo>
                    <a:cubicBezTo>
                      <a:pt x="69" y="96"/>
                      <a:pt x="69" y="96"/>
                      <a:pt x="69" y="96"/>
                    </a:cubicBezTo>
                    <a:close/>
                    <a:moveTo>
                      <a:pt x="69" y="75"/>
                    </a:moveTo>
                    <a:cubicBezTo>
                      <a:pt x="70" y="74"/>
                      <a:pt x="70" y="74"/>
                      <a:pt x="71" y="73"/>
                    </a:cubicBezTo>
                    <a:cubicBezTo>
                      <a:pt x="72" y="73"/>
                      <a:pt x="73" y="73"/>
                      <a:pt x="74" y="73"/>
                    </a:cubicBezTo>
                    <a:cubicBezTo>
                      <a:pt x="75" y="73"/>
                      <a:pt x="76" y="73"/>
                      <a:pt x="77" y="74"/>
                    </a:cubicBezTo>
                    <a:cubicBezTo>
                      <a:pt x="78" y="74"/>
                      <a:pt x="79" y="75"/>
                      <a:pt x="79" y="77"/>
                    </a:cubicBezTo>
                    <a:cubicBezTo>
                      <a:pt x="80" y="78"/>
                      <a:pt x="80" y="80"/>
                      <a:pt x="79" y="81"/>
                    </a:cubicBezTo>
                    <a:cubicBezTo>
                      <a:pt x="78" y="83"/>
                      <a:pt x="77" y="83"/>
                      <a:pt x="76" y="84"/>
                    </a:cubicBezTo>
                    <a:cubicBezTo>
                      <a:pt x="74" y="84"/>
                      <a:pt x="73" y="83"/>
                      <a:pt x="72" y="83"/>
                    </a:cubicBezTo>
                    <a:cubicBezTo>
                      <a:pt x="70" y="82"/>
                      <a:pt x="69" y="81"/>
                      <a:pt x="69" y="79"/>
                    </a:cubicBezTo>
                    <a:cubicBezTo>
                      <a:pt x="68" y="78"/>
                      <a:pt x="68" y="77"/>
                      <a:pt x="69" y="75"/>
                    </a:cubicBezTo>
                    <a:close/>
                    <a:moveTo>
                      <a:pt x="70" y="76"/>
                    </a:moveTo>
                    <a:cubicBezTo>
                      <a:pt x="70" y="76"/>
                      <a:pt x="70" y="76"/>
                      <a:pt x="70" y="77"/>
                    </a:cubicBezTo>
                    <a:cubicBezTo>
                      <a:pt x="70" y="77"/>
                      <a:pt x="70" y="78"/>
                      <a:pt x="71" y="78"/>
                    </a:cubicBezTo>
                    <a:cubicBezTo>
                      <a:pt x="72" y="79"/>
                      <a:pt x="73" y="79"/>
                      <a:pt x="74" y="80"/>
                    </a:cubicBezTo>
                    <a:cubicBezTo>
                      <a:pt x="75" y="81"/>
                      <a:pt x="75" y="81"/>
                      <a:pt x="76" y="81"/>
                    </a:cubicBezTo>
                    <a:cubicBezTo>
                      <a:pt x="77" y="81"/>
                      <a:pt x="77" y="81"/>
                      <a:pt x="77" y="81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78" y="80"/>
                      <a:pt x="78" y="80"/>
                      <a:pt x="78" y="80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7" y="78"/>
                      <a:pt x="76" y="77"/>
                      <a:pt x="74" y="76"/>
                    </a:cubicBezTo>
                    <a:cubicBezTo>
                      <a:pt x="73" y="76"/>
                      <a:pt x="72" y="75"/>
                      <a:pt x="72" y="75"/>
                    </a:cubicBezTo>
                    <a:cubicBezTo>
                      <a:pt x="71" y="75"/>
                      <a:pt x="71" y="75"/>
                      <a:pt x="70" y="75"/>
                    </a:cubicBezTo>
                    <a:cubicBezTo>
                      <a:pt x="70" y="75"/>
                      <a:pt x="70" y="75"/>
                      <a:pt x="70" y="76"/>
                    </a:cubicBezTo>
                    <a:close/>
                    <a:moveTo>
                      <a:pt x="76" y="65"/>
                    </a:moveTo>
                    <a:cubicBezTo>
                      <a:pt x="77" y="63"/>
                      <a:pt x="77" y="63"/>
                      <a:pt x="77" y="63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4" y="64"/>
                      <a:pt x="74" y="64"/>
                      <a:pt x="74" y="64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72" y="63"/>
                      <a:pt x="72" y="62"/>
                      <a:pt x="72" y="62"/>
                    </a:cubicBezTo>
                    <a:cubicBezTo>
                      <a:pt x="71" y="62"/>
                      <a:pt x="71" y="62"/>
                      <a:pt x="72" y="61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72" y="61"/>
                      <a:pt x="73" y="61"/>
                      <a:pt x="73" y="61"/>
                    </a:cubicBezTo>
                    <a:cubicBezTo>
                      <a:pt x="73" y="62"/>
                      <a:pt x="73" y="62"/>
                      <a:pt x="73" y="62"/>
                    </a:cubicBezTo>
                    <a:cubicBezTo>
                      <a:pt x="73" y="62"/>
                      <a:pt x="73" y="62"/>
                      <a:pt x="74" y="62"/>
                    </a:cubicBezTo>
                    <a:cubicBezTo>
                      <a:pt x="74" y="62"/>
                      <a:pt x="74" y="61"/>
                      <a:pt x="74" y="61"/>
                    </a:cubicBezTo>
                    <a:cubicBezTo>
                      <a:pt x="75" y="61"/>
                      <a:pt x="75" y="60"/>
                      <a:pt x="75" y="60"/>
                    </a:cubicBezTo>
                    <a:cubicBezTo>
                      <a:pt x="75" y="59"/>
                      <a:pt x="74" y="59"/>
                      <a:pt x="74" y="59"/>
                    </a:cubicBezTo>
                    <a:cubicBezTo>
                      <a:pt x="74" y="59"/>
                      <a:pt x="73" y="59"/>
                      <a:pt x="73" y="59"/>
                    </a:cubicBezTo>
                    <a:cubicBezTo>
                      <a:pt x="72" y="59"/>
                      <a:pt x="72" y="60"/>
                      <a:pt x="71" y="61"/>
                    </a:cubicBezTo>
                    <a:cubicBezTo>
                      <a:pt x="71" y="62"/>
                      <a:pt x="70" y="63"/>
                      <a:pt x="71" y="64"/>
                    </a:cubicBezTo>
                    <a:cubicBezTo>
                      <a:pt x="71" y="65"/>
                      <a:pt x="72" y="66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4" y="67"/>
                      <a:pt x="74" y="67"/>
                      <a:pt x="74" y="67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81" y="71"/>
                      <a:pt x="81" y="71"/>
                      <a:pt x="81" y="71"/>
                    </a:cubicBezTo>
                    <a:cubicBezTo>
                      <a:pt x="82" y="72"/>
                      <a:pt x="82" y="72"/>
                      <a:pt x="82" y="72"/>
                    </a:cubicBezTo>
                    <a:cubicBezTo>
                      <a:pt x="82" y="72"/>
                      <a:pt x="82" y="72"/>
                      <a:pt x="82" y="73"/>
                    </a:cubicBezTo>
                    <a:cubicBezTo>
                      <a:pt x="82" y="73"/>
                      <a:pt x="82" y="73"/>
                      <a:pt x="82" y="74"/>
                    </a:cubicBezTo>
                    <a:cubicBezTo>
                      <a:pt x="82" y="74"/>
                      <a:pt x="82" y="74"/>
                      <a:pt x="82" y="74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4" y="69"/>
                      <a:pt x="84" y="69"/>
                    </a:cubicBezTo>
                    <a:cubicBezTo>
                      <a:pt x="84" y="69"/>
                      <a:pt x="83" y="69"/>
                      <a:pt x="83" y="68"/>
                    </a:cubicBezTo>
                    <a:cubicBezTo>
                      <a:pt x="76" y="65"/>
                      <a:pt x="76" y="65"/>
                      <a:pt x="76" y="65"/>
                    </a:cubicBezTo>
                    <a:close/>
                    <a:moveTo>
                      <a:pt x="79" y="41"/>
                    </a:move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3" y="43"/>
                      <a:pt x="81" y="43"/>
                      <a:pt x="80" y="44"/>
                    </a:cubicBezTo>
                    <a:cubicBezTo>
                      <a:pt x="79" y="44"/>
                      <a:pt x="79" y="45"/>
                      <a:pt x="78" y="46"/>
                    </a:cubicBezTo>
                    <a:cubicBezTo>
                      <a:pt x="78" y="47"/>
                      <a:pt x="78" y="48"/>
                      <a:pt x="78" y="49"/>
                    </a:cubicBezTo>
                    <a:cubicBezTo>
                      <a:pt x="78" y="50"/>
                      <a:pt x="79" y="51"/>
                      <a:pt x="79" y="52"/>
                    </a:cubicBezTo>
                    <a:cubicBezTo>
                      <a:pt x="80" y="53"/>
                      <a:pt x="81" y="53"/>
                      <a:pt x="83" y="54"/>
                    </a:cubicBezTo>
                    <a:cubicBezTo>
                      <a:pt x="84" y="54"/>
                      <a:pt x="85" y="55"/>
                      <a:pt x="86" y="55"/>
                    </a:cubicBezTo>
                    <a:cubicBezTo>
                      <a:pt x="87" y="55"/>
                      <a:pt x="88" y="55"/>
                      <a:pt x="89" y="54"/>
                    </a:cubicBezTo>
                    <a:cubicBezTo>
                      <a:pt x="90" y="54"/>
                      <a:pt x="91" y="53"/>
                      <a:pt x="91" y="52"/>
                    </a:cubicBezTo>
                    <a:cubicBezTo>
                      <a:pt x="91" y="51"/>
                      <a:pt x="92" y="50"/>
                      <a:pt x="91" y="49"/>
                    </a:cubicBezTo>
                    <a:cubicBezTo>
                      <a:pt x="91" y="48"/>
                      <a:pt x="91" y="47"/>
                      <a:pt x="90" y="46"/>
                    </a:cubicBezTo>
                    <a:cubicBezTo>
                      <a:pt x="92" y="46"/>
                      <a:pt x="92" y="46"/>
                      <a:pt x="92" y="46"/>
                    </a:cubicBezTo>
                    <a:cubicBezTo>
                      <a:pt x="92" y="47"/>
                      <a:pt x="92" y="49"/>
                      <a:pt x="92" y="50"/>
                    </a:cubicBezTo>
                    <a:cubicBezTo>
                      <a:pt x="92" y="51"/>
                      <a:pt x="92" y="52"/>
                      <a:pt x="92" y="53"/>
                    </a:cubicBezTo>
                    <a:cubicBezTo>
                      <a:pt x="91" y="55"/>
                      <a:pt x="90" y="56"/>
                      <a:pt x="89" y="57"/>
                    </a:cubicBezTo>
                    <a:cubicBezTo>
                      <a:pt x="88" y="58"/>
                      <a:pt x="87" y="58"/>
                      <a:pt x="86" y="59"/>
                    </a:cubicBezTo>
                    <a:cubicBezTo>
                      <a:pt x="84" y="59"/>
                      <a:pt x="83" y="59"/>
                      <a:pt x="82" y="58"/>
                    </a:cubicBezTo>
                    <a:cubicBezTo>
                      <a:pt x="80" y="58"/>
                      <a:pt x="79" y="57"/>
                      <a:pt x="78" y="55"/>
                    </a:cubicBezTo>
                    <a:cubicBezTo>
                      <a:pt x="77" y="54"/>
                      <a:pt x="77" y="53"/>
                      <a:pt x="76" y="51"/>
                    </a:cubicBezTo>
                    <a:cubicBezTo>
                      <a:pt x="76" y="50"/>
                      <a:pt x="76" y="48"/>
                      <a:pt x="77" y="47"/>
                    </a:cubicBezTo>
                    <a:cubicBezTo>
                      <a:pt x="77" y="46"/>
                      <a:pt x="78" y="45"/>
                      <a:pt x="79" y="44"/>
                    </a:cubicBezTo>
                    <a:cubicBezTo>
                      <a:pt x="79" y="43"/>
                      <a:pt x="80" y="43"/>
                      <a:pt x="80" y="42"/>
                    </a:cubicBezTo>
                    <a:cubicBezTo>
                      <a:pt x="80" y="42"/>
                      <a:pt x="80" y="42"/>
                      <a:pt x="80" y="42"/>
                    </a:cubicBezTo>
                    <a:cubicBezTo>
                      <a:pt x="80" y="42"/>
                      <a:pt x="79" y="41"/>
                      <a:pt x="79" y="41"/>
                    </a:cubicBezTo>
                    <a:cubicBezTo>
                      <a:pt x="79" y="41"/>
                      <a:pt x="79" y="41"/>
                      <a:pt x="79" y="41"/>
                    </a:cubicBezTo>
                    <a:close/>
                    <a:moveTo>
                      <a:pt x="82" y="36"/>
                    </a:moveTo>
                    <a:cubicBezTo>
                      <a:pt x="80" y="40"/>
                      <a:pt x="80" y="40"/>
                      <a:pt x="80" y="40"/>
                    </a:cubicBezTo>
                    <a:cubicBezTo>
                      <a:pt x="81" y="40"/>
                      <a:pt x="81" y="40"/>
                      <a:pt x="81" y="40"/>
                    </a:cubicBezTo>
                    <a:cubicBezTo>
                      <a:pt x="81" y="40"/>
                      <a:pt x="81" y="40"/>
                      <a:pt x="82" y="40"/>
                    </a:cubicBezTo>
                    <a:cubicBezTo>
                      <a:pt x="82" y="40"/>
                      <a:pt x="82" y="40"/>
                      <a:pt x="83" y="40"/>
                    </a:cubicBezTo>
                    <a:cubicBezTo>
                      <a:pt x="93" y="43"/>
                      <a:pt x="93" y="43"/>
                      <a:pt x="93" y="43"/>
                    </a:cubicBezTo>
                    <a:cubicBezTo>
                      <a:pt x="94" y="43"/>
                      <a:pt x="94" y="43"/>
                      <a:pt x="95" y="44"/>
                    </a:cubicBezTo>
                    <a:cubicBezTo>
                      <a:pt x="95" y="44"/>
                      <a:pt x="95" y="44"/>
                      <a:pt x="95" y="45"/>
                    </a:cubicBezTo>
                    <a:cubicBezTo>
                      <a:pt x="95" y="45"/>
                      <a:pt x="95" y="45"/>
                      <a:pt x="95" y="45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6" y="39"/>
                      <a:pt x="96" y="39"/>
                      <a:pt x="96" y="39"/>
                    </a:cubicBezTo>
                    <a:cubicBezTo>
                      <a:pt x="96" y="40"/>
                      <a:pt x="96" y="40"/>
                      <a:pt x="96" y="40"/>
                    </a:cubicBezTo>
                    <a:cubicBezTo>
                      <a:pt x="95" y="40"/>
                      <a:pt x="95" y="40"/>
                      <a:pt x="94" y="40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88" y="38"/>
                      <a:pt x="88" y="37"/>
                      <a:pt x="88" y="37"/>
                    </a:cubicBezTo>
                    <a:cubicBezTo>
                      <a:pt x="88" y="37"/>
                      <a:pt x="88" y="36"/>
                      <a:pt x="88" y="36"/>
                    </a:cubicBezTo>
                    <a:cubicBezTo>
                      <a:pt x="88" y="36"/>
                      <a:pt x="88" y="36"/>
                      <a:pt x="88" y="35"/>
                    </a:cubicBezTo>
                    <a:cubicBezTo>
                      <a:pt x="88" y="35"/>
                      <a:pt x="89" y="35"/>
                      <a:pt x="89" y="35"/>
                    </a:cubicBezTo>
                    <a:cubicBezTo>
                      <a:pt x="89" y="35"/>
                      <a:pt x="90" y="35"/>
                      <a:pt x="90" y="36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7"/>
                      <a:pt x="96" y="37"/>
                      <a:pt x="96" y="38"/>
                    </a:cubicBezTo>
                    <a:cubicBezTo>
                      <a:pt x="96" y="38"/>
                      <a:pt x="96" y="38"/>
                      <a:pt x="96" y="39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8" y="33"/>
                      <a:pt x="98" y="33"/>
                      <a:pt x="98" y="33"/>
                    </a:cubicBezTo>
                    <a:cubicBezTo>
                      <a:pt x="98" y="33"/>
                      <a:pt x="98" y="33"/>
                      <a:pt x="98" y="33"/>
                    </a:cubicBezTo>
                    <a:cubicBezTo>
                      <a:pt x="98" y="34"/>
                      <a:pt x="98" y="34"/>
                      <a:pt x="97" y="34"/>
                    </a:cubicBezTo>
                    <a:cubicBezTo>
                      <a:pt x="97" y="34"/>
                      <a:pt x="97" y="34"/>
                      <a:pt x="96" y="34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1" y="32"/>
                      <a:pt x="90" y="32"/>
                      <a:pt x="89" y="32"/>
                    </a:cubicBezTo>
                    <a:cubicBezTo>
                      <a:pt x="89" y="32"/>
                      <a:pt x="88" y="32"/>
                      <a:pt x="88" y="33"/>
                    </a:cubicBezTo>
                    <a:cubicBezTo>
                      <a:pt x="87" y="33"/>
                      <a:pt x="87" y="34"/>
                      <a:pt x="87" y="34"/>
                    </a:cubicBezTo>
                    <a:cubicBezTo>
                      <a:pt x="87" y="35"/>
                      <a:pt x="87" y="35"/>
                      <a:pt x="87" y="36"/>
                    </a:cubicBezTo>
                    <a:cubicBezTo>
                      <a:pt x="87" y="36"/>
                      <a:pt x="87" y="37"/>
                      <a:pt x="88" y="38"/>
                    </a:cubicBezTo>
                    <a:cubicBezTo>
                      <a:pt x="82" y="36"/>
                      <a:pt x="82" y="36"/>
                      <a:pt x="82" y="36"/>
                    </a:cubicBezTo>
                    <a:close/>
                    <a:moveTo>
                      <a:pt x="85" y="26"/>
                    </a:moveTo>
                    <a:cubicBezTo>
                      <a:pt x="85" y="26"/>
                      <a:pt x="85" y="25"/>
                      <a:pt x="86" y="25"/>
                    </a:cubicBezTo>
                    <a:cubicBezTo>
                      <a:pt x="86" y="25"/>
                      <a:pt x="87" y="25"/>
                      <a:pt x="87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6"/>
                      <a:pt x="88" y="26"/>
                      <a:pt x="88" y="27"/>
                    </a:cubicBezTo>
                    <a:cubicBezTo>
                      <a:pt x="88" y="27"/>
                      <a:pt x="88" y="28"/>
                      <a:pt x="88" y="28"/>
                    </a:cubicBezTo>
                    <a:cubicBezTo>
                      <a:pt x="87" y="28"/>
                      <a:pt x="87" y="28"/>
                      <a:pt x="86" y="28"/>
                    </a:cubicBezTo>
                    <a:cubicBezTo>
                      <a:pt x="86" y="28"/>
                      <a:pt x="86" y="28"/>
                      <a:pt x="85" y="28"/>
                    </a:cubicBezTo>
                    <a:cubicBezTo>
                      <a:pt x="85" y="27"/>
                      <a:pt x="85" y="27"/>
                      <a:pt x="85" y="26"/>
                    </a:cubicBezTo>
                    <a:close/>
                    <a:moveTo>
                      <a:pt x="90" y="26"/>
                    </a:moveTo>
                    <a:cubicBezTo>
                      <a:pt x="98" y="27"/>
                      <a:pt x="98" y="27"/>
                      <a:pt x="98" y="27"/>
                    </a:cubicBezTo>
                    <a:cubicBezTo>
                      <a:pt x="99" y="27"/>
                      <a:pt x="100" y="27"/>
                      <a:pt x="100" y="27"/>
                    </a:cubicBezTo>
                    <a:cubicBezTo>
                      <a:pt x="100" y="27"/>
                      <a:pt x="100" y="27"/>
                      <a:pt x="100" y="26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100" y="32"/>
                      <a:pt x="100" y="32"/>
                      <a:pt x="100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99" y="32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8" y="30"/>
                    </a:cubicBezTo>
                    <a:cubicBezTo>
                      <a:pt x="92" y="29"/>
                      <a:pt x="92" y="29"/>
                      <a:pt x="92" y="29"/>
                    </a:cubicBezTo>
                    <a:cubicBezTo>
                      <a:pt x="91" y="29"/>
                      <a:pt x="91" y="29"/>
                      <a:pt x="90" y="29"/>
                    </a:cubicBezTo>
                    <a:cubicBezTo>
                      <a:pt x="90" y="29"/>
                      <a:pt x="90" y="30"/>
                      <a:pt x="90" y="30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90" y="26"/>
                      <a:pt x="90" y="26"/>
                      <a:pt x="90" y="26"/>
                    </a:cubicBezTo>
                    <a:close/>
                    <a:moveTo>
                      <a:pt x="91" y="18"/>
                    </a:moveTo>
                    <a:cubicBezTo>
                      <a:pt x="93" y="18"/>
                      <a:pt x="93" y="18"/>
                      <a:pt x="93" y="18"/>
                    </a:cubicBezTo>
                    <a:cubicBezTo>
                      <a:pt x="92" y="18"/>
                      <a:pt x="92" y="17"/>
                      <a:pt x="92" y="16"/>
                    </a:cubicBezTo>
                    <a:cubicBezTo>
                      <a:pt x="91" y="16"/>
                      <a:pt x="91" y="15"/>
                      <a:pt x="91" y="15"/>
                    </a:cubicBezTo>
                    <a:cubicBezTo>
                      <a:pt x="92" y="14"/>
                      <a:pt x="92" y="13"/>
                      <a:pt x="92" y="13"/>
                    </a:cubicBezTo>
                    <a:cubicBezTo>
                      <a:pt x="93" y="13"/>
                      <a:pt x="93" y="12"/>
                      <a:pt x="94" y="12"/>
                    </a:cubicBezTo>
                    <a:cubicBezTo>
                      <a:pt x="94" y="12"/>
                      <a:pt x="95" y="12"/>
                      <a:pt x="96" y="12"/>
                    </a:cubicBezTo>
                    <a:cubicBezTo>
                      <a:pt x="100" y="13"/>
                      <a:pt x="100" y="13"/>
                      <a:pt x="100" y="13"/>
                    </a:cubicBezTo>
                    <a:cubicBezTo>
                      <a:pt x="101" y="13"/>
                      <a:pt x="102" y="13"/>
                      <a:pt x="102" y="13"/>
                    </a:cubicBezTo>
                    <a:cubicBezTo>
                      <a:pt x="102" y="13"/>
                      <a:pt x="102" y="13"/>
                      <a:pt x="102" y="12"/>
                    </a:cubicBezTo>
                    <a:cubicBezTo>
                      <a:pt x="103" y="12"/>
                      <a:pt x="103" y="12"/>
                      <a:pt x="103" y="12"/>
                    </a:cubicBezTo>
                    <a:cubicBezTo>
                      <a:pt x="102" y="18"/>
                      <a:pt x="102" y="18"/>
                      <a:pt x="102" y="18"/>
                    </a:cubicBezTo>
                    <a:cubicBezTo>
                      <a:pt x="102" y="18"/>
                      <a:pt x="102" y="18"/>
                      <a:pt x="102" y="18"/>
                    </a:cubicBezTo>
                    <a:cubicBezTo>
                      <a:pt x="102" y="17"/>
                      <a:pt x="101" y="17"/>
                      <a:pt x="101" y="17"/>
                    </a:cubicBezTo>
                    <a:cubicBezTo>
                      <a:pt x="101" y="17"/>
                      <a:pt x="101" y="16"/>
                      <a:pt x="100" y="16"/>
                    </a:cubicBezTo>
                    <a:cubicBezTo>
                      <a:pt x="95" y="16"/>
                      <a:pt x="95" y="16"/>
                      <a:pt x="95" y="16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3" y="16"/>
                      <a:pt x="93" y="16"/>
                      <a:pt x="93" y="16"/>
                    </a:cubicBezTo>
                    <a:cubicBezTo>
                      <a:pt x="93" y="16"/>
                      <a:pt x="93" y="16"/>
                      <a:pt x="93" y="16"/>
                    </a:cubicBezTo>
                    <a:cubicBezTo>
                      <a:pt x="93" y="17"/>
                      <a:pt x="93" y="18"/>
                      <a:pt x="94" y="18"/>
                    </a:cubicBezTo>
                    <a:cubicBezTo>
                      <a:pt x="99" y="19"/>
                      <a:pt x="99" y="19"/>
                      <a:pt x="99" y="19"/>
                    </a:cubicBezTo>
                    <a:cubicBezTo>
                      <a:pt x="100" y="19"/>
                      <a:pt x="101" y="19"/>
                      <a:pt x="101" y="19"/>
                    </a:cubicBezTo>
                    <a:cubicBezTo>
                      <a:pt x="101" y="19"/>
                      <a:pt x="101" y="19"/>
                      <a:pt x="101" y="18"/>
                    </a:cubicBezTo>
                    <a:cubicBezTo>
                      <a:pt x="102" y="19"/>
                      <a:pt x="102" y="19"/>
                      <a:pt x="102" y="1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3"/>
                      <a:pt x="100" y="23"/>
                    </a:cubicBezTo>
                    <a:cubicBezTo>
                      <a:pt x="100" y="23"/>
                      <a:pt x="100" y="23"/>
                      <a:pt x="99" y="23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3"/>
                      <a:pt x="91" y="23"/>
                      <a:pt x="91" y="23"/>
                    </a:cubicBezTo>
                    <a:cubicBezTo>
                      <a:pt x="91" y="18"/>
                      <a:pt x="91" y="18"/>
                      <a:pt x="91" y="18"/>
                    </a:cubicBezTo>
                    <a:close/>
                    <a:moveTo>
                      <a:pt x="103" y="4"/>
                    </a:moveTo>
                    <a:cubicBezTo>
                      <a:pt x="104" y="6"/>
                      <a:pt x="104" y="7"/>
                      <a:pt x="104" y="8"/>
                    </a:cubicBezTo>
                    <a:cubicBezTo>
                      <a:pt x="104" y="9"/>
                      <a:pt x="104" y="9"/>
                      <a:pt x="104" y="10"/>
                    </a:cubicBezTo>
                    <a:cubicBezTo>
                      <a:pt x="103" y="10"/>
                      <a:pt x="103" y="10"/>
                      <a:pt x="102" y="10"/>
                    </a:cubicBezTo>
                    <a:cubicBezTo>
                      <a:pt x="101" y="10"/>
                      <a:pt x="101" y="10"/>
                      <a:pt x="100" y="9"/>
                    </a:cubicBezTo>
                    <a:cubicBezTo>
                      <a:pt x="99" y="8"/>
                      <a:pt x="99" y="7"/>
                      <a:pt x="98" y="4"/>
                    </a:cubicBezTo>
                    <a:cubicBezTo>
                      <a:pt x="97" y="4"/>
                      <a:pt x="97" y="4"/>
                      <a:pt x="97" y="4"/>
                    </a:cubicBezTo>
                    <a:cubicBezTo>
                      <a:pt x="96" y="4"/>
                      <a:pt x="96" y="4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5" y="5"/>
                      <a:pt x="94" y="5"/>
                      <a:pt x="94" y="5"/>
                    </a:cubicBezTo>
                    <a:cubicBezTo>
                      <a:pt x="94" y="6"/>
                      <a:pt x="94" y="6"/>
                      <a:pt x="95" y="7"/>
                    </a:cubicBezTo>
                    <a:cubicBezTo>
                      <a:pt x="95" y="7"/>
                      <a:pt x="95" y="7"/>
                      <a:pt x="95" y="7"/>
                    </a:cubicBezTo>
                    <a:cubicBezTo>
                      <a:pt x="95" y="7"/>
                      <a:pt x="95" y="7"/>
                      <a:pt x="96" y="7"/>
                    </a:cubicBezTo>
                    <a:cubicBezTo>
                      <a:pt x="96" y="6"/>
                      <a:pt x="96" y="6"/>
                      <a:pt x="97" y="6"/>
                    </a:cubicBezTo>
                    <a:cubicBezTo>
                      <a:pt x="97" y="6"/>
                      <a:pt x="97" y="6"/>
                      <a:pt x="98" y="7"/>
                    </a:cubicBezTo>
                    <a:cubicBezTo>
                      <a:pt x="98" y="7"/>
                      <a:pt x="98" y="7"/>
                      <a:pt x="98" y="8"/>
                    </a:cubicBezTo>
                    <a:cubicBezTo>
                      <a:pt x="98" y="8"/>
                      <a:pt x="98" y="9"/>
                      <a:pt x="97" y="9"/>
                    </a:cubicBezTo>
                    <a:cubicBezTo>
                      <a:pt x="97" y="9"/>
                      <a:pt x="97" y="10"/>
                      <a:pt x="96" y="10"/>
                    </a:cubicBezTo>
                    <a:cubicBezTo>
                      <a:pt x="96" y="9"/>
                      <a:pt x="95" y="9"/>
                      <a:pt x="95" y="9"/>
                    </a:cubicBezTo>
                    <a:cubicBezTo>
                      <a:pt x="94" y="8"/>
                      <a:pt x="94" y="8"/>
                      <a:pt x="94" y="7"/>
                    </a:cubicBezTo>
                    <a:cubicBezTo>
                      <a:pt x="94" y="6"/>
                      <a:pt x="94" y="5"/>
                      <a:pt x="94" y="4"/>
                    </a:cubicBezTo>
                    <a:cubicBezTo>
                      <a:pt x="94" y="3"/>
                      <a:pt x="94" y="2"/>
                      <a:pt x="94" y="2"/>
                    </a:cubicBezTo>
                    <a:cubicBezTo>
                      <a:pt x="95" y="1"/>
                      <a:pt x="95" y="1"/>
                      <a:pt x="96" y="1"/>
                    </a:cubicBezTo>
                    <a:cubicBezTo>
                      <a:pt x="96" y="1"/>
                      <a:pt x="97" y="1"/>
                      <a:pt x="98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3" y="1"/>
                      <a:pt x="103" y="1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cubicBezTo>
                      <a:pt x="103" y="1"/>
                      <a:pt x="104" y="1"/>
                      <a:pt x="104" y="1"/>
                    </a:cubicBezTo>
                    <a:cubicBezTo>
                      <a:pt x="104" y="0"/>
                      <a:pt x="103" y="0"/>
                      <a:pt x="10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4" y="0"/>
                      <a:pt x="104" y="1"/>
                      <a:pt x="105" y="1"/>
                    </a:cubicBezTo>
                    <a:cubicBezTo>
                      <a:pt x="105" y="1"/>
                      <a:pt x="105" y="2"/>
                      <a:pt x="105" y="3"/>
                    </a:cubicBezTo>
                    <a:cubicBezTo>
                      <a:pt x="105" y="3"/>
                      <a:pt x="105" y="4"/>
                      <a:pt x="104" y="4"/>
                    </a:cubicBezTo>
                    <a:cubicBezTo>
                      <a:pt x="104" y="4"/>
                      <a:pt x="104" y="4"/>
                      <a:pt x="103" y="4"/>
                    </a:cubicBezTo>
                    <a:close/>
                    <a:moveTo>
                      <a:pt x="102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5"/>
                      <a:pt x="100" y="6"/>
                      <a:pt x="100" y="6"/>
                    </a:cubicBezTo>
                    <a:cubicBezTo>
                      <a:pt x="101" y="7"/>
                      <a:pt x="101" y="7"/>
                      <a:pt x="101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102" y="6"/>
                      <a:pt x="103" y="6"/>
                      <a:pt x="103" y="6"/>
                    </a:cubicBezTo>
                    <a:cubicBezTo>
                      <a:pt x="103" y="5"/>
                      <a:pt x="102" y="5"/>
                      <a:pt x="102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ṧliḋè"/>
              <p:cNvSpPr/>
              <p:nvPr/>
            </p:nvSpPr>
            <p:spPr bwMode="auto">
              <a:xfrm>
                <a:off x="2622550" y="2797175"/>
                <a:ext cx="1260475" cy="1266825"/>
              </a:xfrm>
              <a:custGeom>
                <a:avLst/>
                <a:gdLst>
                  <a:gd name="T0" fmla="*/ 191 w 382"/>
                  <a:gd name="T1" fmla="*/ 0 h 382"/>
                  <a:gd name="T2" fmla="*/ 382 w 382"/>
                  <a:gd name="T3" fmla="*/ 191 h 382"/>
                  <a:gd name="T4" fmla="*/ 191 w 382"/>
                  <a:gd name="T5" fmla="*/ 382 h 382"/>
                  <a:gd name="T6" fmla="*/ 0 w 382"/>
                  <a:gd name="T7" fmla="*/ 191 h 382"/>
                  <a:gd name="T8" fmla="*/ 191 w 382"/>
                  <a:gd name="T9" fmla="*/ 0 h 382"/>
                  <a:gd name="T10" fmla="*/ 191 w 382"/>
                  <a:gd name="T11" fmla="*/ 10 h 382"/>
                  <a:gd name="T12" fmla="*/ 10 w 382"/>
                  <a:gd name="T13" fmla="*/ 191 h 382"/>
                  <a:gd name="T14" fmla="*/ 191 w 382"/>
                  <a:gd name="T15" fmla="*/ 372 h 382"/>
                  <a:gd name="T16" fmla="*/ 372 w 382"/>
                  <a:gd name="T17" fmla="*/ 191 h 382"/>
                  <a:gd name="T18" fmla="*/ 191 w 382"/>
                  <a:gd name="T19" fmla="*/ 1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2" h="382">
                    <a:moveTo>
                      <a:pt x="191" y="0"/>
                    </a:moveTo>
                    <a:cubicBezTo>
                      <a:pt x="296" y="0"/>
                      <a:pt x="382" y="86"/>
                      <a:pt x="382" y="191"/>
                    </a:cubicBezTo>
                    <a:cubicBezTo>
                      <a:pt x="382" y="296"/>
                      <a:pt x="296" y="382"/>
                      <a:pt x="191" y="382"/>
                    </a:cubicBezTo>
                    <a:cubicBezTo>
                      <a:pt x="85" y="382"/>
                      <a:pt x="0" y="296"/>
                      <a:pt x="0" y="191"/>
                    </a:cubicBezTo>
                    <a:cubicBezTo>
                      <a:pt x="0" y="86"/>
                      <a:pt x="85" y="0"/>
                      <a:pt x="191" y="0"/>
                    </a:cubicBezTo>
                    <a:close/>
                    <a:moveTo>
                      <a:pt x="191" y="10"/>
                    </a:moveTo>
                    <a:cubicBezTo>
                      <a:pt x="91" y="10"/>
                      <a:pt x="10" y="92"/>
                      <a:pt x="10" y="191"/>
                    </a:cubicBezTo>
                    <a:cubicBezTo>
                      <a:pt x="10" y="291"/>
                      <a:pt x="91" y="372"/>
                      <a:pt x="191" y="372"/>
                    </a:cubicBezTo>
                    <a:cubicBezTo>
                      <a:pt x="290" y="372"/>
                      <a:pt x="372" y="291"/>
                      <a:pt x="372" y="191"/>
                    </a:cubicBezTo>
                    <a:cubicBezTo>
                      <a:pt x="372" y="92"/>
                      <a:pt x="290" y="10"/>
                      <a:pt x="191" y="1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80" name="íṥḻîdé"/>
            <p:cNvGrpSpPr/>
            <p:nvPr/>
          </p:nvGrpSpPr>
          <p:grpSpPr>
            <a:xfrm>
              <a:off x="3307114" y="2513859"/>
              <a:ext cx="7787815" cy="1272041"/>
              <a:chOff x="4159250" y="2794000"/>
              <a:chExt cx="5403850" cy="882650"/>
            </a:xfrm>
          </p:grpSpPr>
          <p:sp>
            <p:nvSpPr>
              <p:cNvPr id="121" name="î$ḷïḋê"/>
              <p:cNvSpPr/>
              <p:nvPr/>
            </p:nvSpPr>
            <p:spPr bwMode="auto">
              <a:xfrm>
                <a:off x="4159250" y="2897188"/>
                <a:ext cx="514350" cy="685800"/>
              </a:xfrm>
              <a:custGeom>
                <a:avLst/>
                <a:gdLst>
                  <a:gd name="T0" fmla="*/ 98 w 156"/>
                  <a:gd name="T1" fmla="*/ 55 h 207"/>
                  <a:gd name="T2" fmla="*/ 100 w 156"/>
                  <a:gd name="T3" fmla="*/ 29 h 207"/>
                  <a:gd name="T4" fmla="*/ 64 w 156"/>
                  <a:gd name="T5" fmla="*/ 2 h 207"/>
                  <a:gd name="T6" fmla="*/ 58 w 156"/>
                  <a:gd name="T7" fmla="*/ 60 h 207"/>
                  <a:gd name="T8" fmla="*/ 20 w 156"/>
                  <a:gd name="T9" fmla="*/ 80 h 207"/>
                  <a:gd name="T10" fmla="*/ 3 w 156"/>
                  <a:gd name="T11" fmla="*/ 72 h 207"/>
                  <a:gd name="T12" fmla="*/ 0 w 156"/>
                  <a:gd name="T13" fmla="*/ 100 h 207"/>
                  <a:gd name="T14" fmla="*/ 3 w 156"/>
                  <a:gd name="T15" fmla="*/ 115 h 207"/>
                  <a:gd name="T16" fmla="*/ 4 w 156"/>
                  <a:gd name="T17" fmla="*/ 117 h 207"/>
                  <a:gd name="T18" fmla="*/ 18 w 156"/>
                  <a:gd name="T19" fmla="*/ 138 h 207"/>
                  <a:gd name="T20" fmla="*/ 24 w 156"/>
                  <a:gd name="T21" fmla="*/ 136 h 207"/>
                  <a:gd name="T22" fmla="*/ 40 w 156"/>
                  <a:gd name="T23" fmla="*/ 155 h 207"/>
                  <a:gd name="T24" fmla="*/ 51 w 156"/>
                  <a:gd name="T25" fmla="*/ 156 h 207"/>
                  <a:gd name="T26" fmla="*/ 49 w 156"/>
                  <a:gd name="T27" fmla="*/ 157 h 207"/>
                  <a:gd name="T28" fmla="*/ 65 w 156"/>
                  <a:gd name="T29" fmla="*/ 207 h 207"/>
                  <a:gd name="T30" fmla="*/ 78 w 156"/>
                  <a:gd name="T31" fmla="*/ 177 h 207"/>
                  <a:gd name="T32" fmla="*/ 84 w 156"/>
                  <a:gd name="T33" fmla="*/ 141 h 207"/>
                  <a:gd name="T34" fmla="*/ 116 w 156"/>
                  <a:gd name="T35" fmla="*/ 122 h 207"/>
                  <a:gd name="T36" fmla="*/ 139 w 156"/>
                  <a:gd name="T37" fmla="*/ 118 h 207"/>
                  <a:gd name="T38" fmla="*/ 142 w 156"/>
                  <a:gd name="T39" fmla="*/ 111 h 207"/>
                  <a:gd name="T40" fmla="*/ 113 w 156"/>
                  <a:gd name="T41" fmla="*/ 94 h 207"/>
                  <a:gd name="T42" fmla="*/ 137 w 156"/>
                  <a:gd name="T43" fmla="*/ 79 h 207"/>
                  <a:gd name="T44" fmla="*/ 156 w 156"/>
                  <a:gd name="T45" fmla="*/ 60 h 207"/>
                  <a:gd name="T46" fmla="*/ 98 w 156"/>
                  <a:gd name="T47" fmla="*/ 55 h 207"/>
                  <a:gd name="T48" fmla="*/ 92 w 156"/>
                  <a:gd name="T49" fmla="*/ 72 h 207"/>
                  <a:gd name="T50" fmla="*/ 116 w 156"/>
                  <a:gd name="T51" fmla="*/ 69 h 207"/>
                  <a:gd name="T52" fmla="*/ 118 w 156"/>
                  <a:gd name="T53" fmla="*/ 76 h 207"/>
                  <a:gd name="T54" fmla="*/ 92 w 156"/>
                  <a:gd name="T55" fmla="*/ 97 h 207"/>
                  <a:gd name="T56" fmla="*/ 92 w 156"/>
                  <a:gd name="T57" fmla="*/ 72 h 207"/>
                  <a:gd name="T58" fmla="*/ 32 w 156"/>
                  <a:gd name="T59" fmla="*/ 107 h 207"/>
                  <a:gd name="T60" fmla="*/ 48 w 156"/>
                  <a:gd name="T61" fmla="*/ 96 h 207"/>
                  <a:gd name="T62" fmla="*/ 54 w 156"/>
                  <a:gd name="T63" fmla="*/ 110 h 207"/>
                  <a:gd name="T64" fmla="*/ 48 w 156"/>
                  <a:gd name="T65" fmla="*/ 130 h 207"/>
                  <a:gd name="T66" fmla="*/ 32 w 156"/>
                  <a:gd name="T67" fmla="*/ 10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6" h="207">
                    <a:moveTo>
                      <a:pt x="98" y="55"/>
                    </a:moveTo>
                    <a:cubicBezTo>
                      <a:pt x="100" y="29"/>
                      <a:pt x="100" y="29"/>
                      <a:pt x="100" y="29"/>
                    </a:cubicBezTo>
                    <a:cubicBezTo>
                      <a:pt x="95" y="23"/>
                      <a:pt x="71" y="0"/>
                      <a:pt x="64" y="2"/>
                    </a:cubicBezTo>
                    <a:cubicBezTo>
                      <a:pt x="58" y="5"/>
                      <a:pt x="56" y="50"/>
                      <a:pt x="58" y="60"/>
                    </a:cubicBezTo>
                    <a:cubicBezTo>
                      <a:pt x="49" y="63"/>
                      <a:pt x="20" y="80"/>
                      <a:pt x="20" y="80"/>
                    </a:cubicBezTo>
                    <a:cubicBezTo>
                      <a:pt x="13" y="82"/>
                      <a:pt x="11" y="74"/>
                      <a:pt x="3" y="72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6" y="126"/>
                      <a:pt x="13" y="118"/>
                      <a:pt x="18" y="138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33" y="134"/>
                      <a:pt x="37" y="144"/>
                      <a:pt x="40" y="155"/>
                    </a:cubicBezTo>
                    <a:cubicBezTo>
                      <a:pt x="51" y="156"/>
                      <a:pt x="51" y="156"/>
                      <a:pt x="51" y="156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76" y="193"/>
                      <a:pt x="68" y="187"/>
                      <a:pt x="78" y="177"/>
                    </a:cubicBezTo>
                    <a:cubicBezTo>
                      <a:pt x="87" y="167"/>
                      <a:pt x="80" y="157"/>
                      <a:pt x="84" y="141"/>
                    </a:cubicBezTo>
                    <a:cubicBezTo>
                      <a:pt x="105" y="135"/>
                      <a:pt x="110" y="124"/>
                      <a:pt x="116" y="122"/>
                    </a:cubicBezTo>
                    <a:cubicBezTo>
                      <a:pt x="139" y="118"/>
                      <a:pt x="139" y="118"/>
                      <a:pt x="139" y="118"/>
                    </a:cubicBezTo>
                    <a:cubicBezTo>
                      <a:pt x="140" y="116"/>
                      <a:pt x="142" y="112"/>
                      <a:pt x="142" y="111"/>
                    </a:cubicBezTo>
                    <a:cubicBezTo>
                      <a:pt x="137" y="94"/>
                      <a:pt x="119" y="111"/>
                      <a:pt x="113" y="94"/>
                    </a:cubicBezTo>
                    <a:cubicBezTo>
                      <a:pt x="119" y="90"/>
                      <a:pt x="131" y="83"/>
                      <a:pt x="137" y="79"/>
                    </a:cubicBezTo>
                    <a:cubicBezTo>
                      <a:pt x="144" y="73"/>
                      <a:pt x="153" y="62"/>
                      <a:pt x="156" y="60"/>
                    </a:cubicBezTo>
                    <a:cubicBezTo>
                      <a:pt x="151" y="41"/>
                      <a:pt x="118" y="54"/>
                      <a:pt x="98" y="55"/>
                    </a:cubicBezTo>
                    <a:close/>
                    <a:moveTo>
                      <a:pt x="92" y="72"/>
                    </a:moveTo>
                    <a:cubicBezTo>
                      <a:pt x="116" y="69"/>
                      <a:pt x="116" y="69"/>
                      <a:pt x="116" y="69"/>
                    </a:cubicBezTo>
                    <a:cubicBezTo>
                      <a:pt x="120" y="70"/>
                      <a:pt x="121" y="72"/>
                      <a:pt x="118" y="76"/>
                    </a:cubicBezTo>
                    <a:cubicBezTo>
                      <a:pt x="92" y="97"/>
                      <a:pt x="92" y="97"/>
                      <a:pt x="92" y="97"/>
                    </a:cubicBezTo>
                    <a:cubicBezTo>
                      <a:pt x="87" y="94"/>
                      <a:pt x="88" y="86"/>
                      <a:pt x="92" y="72"/>
                    </a:cubicBezTo>
                    <a:close/>
                    <a:moveTo>
                      <a:pt x="32" y="107"/>
                    </a:moveTo>
                    <a:cubicBezTo>
                      <a:pt x="36" y="101"/>
                      <a:pt x="41" y="98"/>
                      <a:pt x="48" y="96"/>
                    </a:cubicBezTo>
                    <a:cubicBezTo>
                      <a:pt x="52" y="98"/>
                      <a:pt x="53" y="104"/>
                      <a:pt x="54" y="110"/>
                    </a:cubicBezTo>
                    <a:cubicBezTo>
                      <a:pt x="48" y="130"/>
                      <a:pt x="48" y="130"/>
                      <a:pt x="48" y="130"/>
                    </a:cubicBezTo>
                    <a:cubicBezTo>
                      <a:pt x="40" y="131"/>
                      <a:pt x="35" y="123"/>
                      <a:pt x="32" y="10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îslîdè"/>
              <p:cNvSpPr/>
              <p:nvPr/>
            </p:nvSpPr>
            <p:spPr bwMode="auto">
              <a:xfrm>
                <a:off x="4826000" y="2876550"/>
                <a:ext cx="547688" cy="709613"/>
              </a:xfrm>
              <a:custGeom>
                <a:avLst/>
                <a:gdLst>
                  <a:gd name="T0" fmla="*/ 66 w 166"/>
                  <a:gd name="T1" fmla="*/ 41 h 214"/>
                  <a:gd name="T2" fmla="*/ 125 w 166"/>
                  <a:gd name="T3" fmla="*/ 28 h 214"/>
                  <a:gd name="T4" fmla="*/ 123 w 166"/>
                  <a:gd name="T5" fmla="*/ 178 h 214"/>
                  <a:gd name="T6" fmla="*/ 95 w 166"/>
                  <a:gd name="T7" fmla="*/ 173 h 214"/>
                  <a:gd name="T8" fmla="*/ 91 w 166"/>
                  <a:gd name="T9" fmla="*/ 182 h 214"/>
                  <a:gd name="T10" fmla="*/ 73 w 166"/>
                  <a:gd name="T11" fmla="*/ 176 h 214"/>
                  <a:gd name="T12" fmla="*/ 72 w 166"/>
                  <a:gd name="T13" fmla="*/ 183 h 214"/>
                  <a:gd name="T14" fmla="*/ 38 w 166"/>
                  <a:gd name="T15" fmla="*/ 181 h 214"/>
                  <a:gd name="T16" fmla="*/ 33 w 166"/>
                  <a:gd name="T17" fmla="*/ 177 h 214"/>
                  <a:gd name="T18" fmla="*/ 44 w 166"/>
                  <a:gd name="T19" fmla="*/ 97 h 214"/>
                  <a:gd name="T20" fmla="*/ 75 w 166"/>
                  <a:gd name="T21" fmla="*/ 93 h 214"/>
                  <a:gd name="T22" fmla="*/ 70 w 166"/>
                  <a:gd name="T23" fmla="*/ 98 h 214"/>
                  <a:gd name="T24" fmla="*/ 47 w 166"/>
                  <a:gd name="T25" fmla="*/ 114 h 214"/>
                  <a:gd name="T26" fmla="*/ 44 w 166"/>
                  <a:gd name="T27" fmla="*/ 131 h 214"/>
                  <a:gd name="T28" fmla="*/ 63 w 166"/>
                  <a:gd name="T29" fmla="*/ 141 h 214"/>
                  <a:gd name="T30" fmla="*/ 53 w 166"/>
                  <a:gd name="T31" fmla="*/ 149 h 214"/>
                  <a:gd name="T32" fmla="*/ 60 w 166"/>
                  <a:gd name="T33" fmla="*/ 170 h 214"/>
                  <a:gd name="T34" fmla="*/ 128 w 166"/>
                  <a:gd name="T35" fmla="*/ 132 h 214"/>
                  <a:gd name="T36" fmla="*/ 126 w 166"/>
                  <a:gd name="T37" fmla="*/ 117 h 214"/>
                  <a:gd name="T38" fmla="*/ 85 w 166"/>
                  <a:gd name="T39" fmla="*/ 98 h 214"/>
                  <a:gd name="T40" fmla="*/ 89 w 166"/>
                  <a:gd name="T41" fmla="*/ 67 h 214"/>
                  <a:gd name="T42" fmla="*/ 87 w 166"/>
                  <a:gd name="T43" fmla="*/ 64 h 214"/>
                  <a:gd name="T44" fmla="*/ 45 w 166"/>
                  <a:gd name="T45" fmla="*/ 83 h 214"/>
                  <a:gd name="T46" fmla="*/ 66 w 166"/>
                  <a:gd name="T47" fmla="*/ 41 h 214"/>
                  <a:gd name="T48" fmla="*/ 31 w 166"/>
                  <a:gd name="T49" fmla="*/ 47 h 214"/>
                  <a:gd name="T50" fmla="*/ 21 w 166"/>
                  <a:gd name="T51" fmla="*/ 125 h 214"/>
                  <a:gd name="T52" fmla="*/ 23 w 166"/>
                  <a:gd name="T53" fmla="*/ 204 h 214"/>
                  <a:gd name="T54" fmla="*/ 33 w 166"/>
                  <a:gd name="T55" fmla="*/ 196 h 214"/>
                  <a:gd name="T56" fmla="*/ 39 w 166"/>
                  <a:gd name="T57" fmla="*/ 202 h 214"/>
                  <a:gd name="T58" fmla="*/ 73 w 166"/>
                  <a:gd name="T59" fmla="*/ 201 h 214"/>
                  <a:gd name="T60" fmla="*/ 108 w 166"/>
                  <a:gd name="T61" fmla="*/ 214 h 214"/>
                  <a:gd name="T62" fmla="*/ 150 w 166"/>
                  <a:gd name="T63" fmla="*/ 130 h 214"/>
                  <a:gd name="T64" fmla="*/ 137 w 166"/>
                  <a:gd name="T65" fmla="*/ 22 h 214"/>
                  <a:gd name="T66" fmla="*/ 31 w 166"/>
                  <a:gd name="T67" fmla="*/ 47 h 214"/>
                  <a:gd name="T68" fmla="*/ 106 w 166"/>
                  <a:gd name="T69" fmla="*/ 127 h 214"/>
                  <a:gd name="T70" fmla="*/ 106 w 166"/>
                  <a:gd name="T71" fmla="*/ 132 h 214"/>
                  <a:gd name="T72" fmla="*/ 111 w 166"/>
                  <a:gd name="T73" fmla="*/ 133 h 214"/>
                  <a:gd name="T74" fmla="*/ 110 w 166"/>
                  <a:gd name="T75" fmla="*/ 125 h 214"/>
                  <a:gd name="T76" fmla="*/ 106 w 166"/>
                  <a:gd name="T77" fmla="*/ 127 h 214"/>
                  <a:gd name="T78" fmla="*/ 60 w 166"/>
                  <a:gd name="T79" fmla="*/ 124 h 214"/>
                  <a:gd name="T80" fmla="*/ 63 w 166"/>
                  <a:gd name="T81" fmla="*/ 126 h 214"/>
                  <a:gd name="T82" fmla="*/ 70 w 166"/>
                  <a:gd name="T83" fmla="*/ 122 h 214"/>
                  <a:gd name="T84" fmla="*/ 68 w 166"/>
                  <a:gd name="T85" fmla="*/ 117 h 214"/>
                  <a:gd name="T86" fmla="*/ 60 w 166"/>
                  <a:gd name="T87" fmla="*/ 124 h 214"/>
                  <a:gd name="T88" fmla="*/ 84 w 166"/>
                  <a:gd name="T89" fmla="*/ 118 h 214"/>
                  <a:gd name="T90" fmla="*/ 88 w 166"/>
                  <a:gd name="T91" fmla="*/ 118 h 214"/>
                  <a:gd name="T92" fmla="*/ 89 w 166"/>
                  <a:gd name="T93" fmla="*/ 114 h 214"/>
                  <a:gd name="T94" fmla="*/ 87 w 166"/>
                  <a:gd name="T95" fmla="*/ 111 h 214"/>
                  <a:gd name="T96" fmla="*/ 84 w 166"/>
                  <a:gd name="T97" fmla="*/ 11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6" h="214">
                    <a:moveTo>
                      <a:pt x="66" y="41"/>
                    </a:moveTo>
                    <a:cubicBezTo>
                      <a:pt x="80" y="26"/>
                      <a:pt x="111" y="23"/>
                      <a:pt x="125" y="28"/>
                    </a:cubicBezTo>
                    <a:cubicBezTo>
                      <a:pt x="133" y="56"/>
                      <a:pt x="145" y="155"/>
                      <a:pt x="123" y="178"/>
                    </a:cubicBezTo>
                    <a:cubicBezTo>
                      <a:pt x="114" y="188"/>
                      <a:pt x="104" y="177"/>
                      <a:pt x="95" y="173"/>
                    </a:cubicBezTo>
                    <a:cubicBezTo>
                      <a:pt x="91" y="182"/>
                      <a:pt x="91" y="182"/>
                      <a:pt x="91" y="182"/>
                    </a:cubicBezTo>
                    <a:cubicBezTo>
                      <a:pt x="73" y="176"/>
                      <a:pt x="73" y="176"/>
                      <a:pt x="73" y="176"/>
                    </a:cubicBezTo>
                    <a:cubicBezTo>
                      <a:pt x="72" y="183"/>
                      <a:pt x="72" y="183"/>
                      <a:pt x="72" y="183"/>
                    </a:cubicBezTo>
                    <a:cubicBezTo>
                      <a:pt x="62" y="185"/>
                      <a:pt x="47" y="191"/>
                      <a:pt x="38" y="181"/>
                    </a:cubicBezTo>
                    <a:cubicBezTo>
                      <a:pt x="33" y="177"/>
                      <a:pt x="33" y="177"/>
                      <a:pt x="33" y="177"/>
                    </a:cubicBezTo>
                    <a:cubicBezTo>
                      <a:pt x="38" y="168"/>
                      <a:pt x="34" y="108"/>
                      <a:pt x="44" y="97"/>
                    </a:cubicBezTo>
                    <a:cubicBezTo>
                      <a:pt x="47" y="94"/>
                      <a:pt x="68" y="87"/>
                      <a:pt x="75" y="93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63" y="105"/>
                      <a:pt x="54" y="111"/>
                      <a:pt x="47" y="114"/>
                    </a:cubicBezTo>
                    <a:cubicBezTo>
                      <a:pt x="44" y="119"/>
                      <a:pt x="43" y="125"/>
                      <a:pt x="44" y="131"/>
                    </a:cubicBezTo>
                    <a:cubicBezTo>
                      <a:pt x="63" y="141"/>
                      <a:pt x="63" y="141"/>
                      <a:pt x="63" y="141"/>
                    </a:cubicBezTo>
                    <a:cubicBezTo>
                      <a:pt x="53" y="149"/>
                      <a:pt x="53" y="149"/>
                      <a:pt x="53" y="149"/>
                    </a:cubicBezTo>
                    <a:cubicBezTo>
                      <a:pt x="55" y="156"/>
                      <a:pt x="54" y="164"/>
                      <a:pt x="60" y="170"/>
                    </a:cubicBezTo>
                    <a:cubicBezTo>
                      <a:pt x="71" y="183"/>
                      <a:pt x="113" y="141"/>
                      <a:pt x="128" y="132"/>
                    </a:cubicBezTo>
                    <a:cubicBezTo>
                      <a:pt x="128" y="127"/>
                      <a:pt x="130" y="122"/>
                      <a:pt x="126" y="117"/>
                    </a:cubicBezTo>
                    <a:cubicBezTo>
                      <a:pt x="109" y="98"/>
                      <a:pt x="104" y="118"/>
                      <a:pt x="85" y="98"/>
                    </a:cubicBezTo>
                    <a:cubicBezTo>
                      <a:pt x="89" y="91"/>
                      <a:pt x="95" y="73"/>
                      <a:pt x="89" y="67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78" y="54"/>
                      <a:pt x="56" y="76"/>
                      <a:pt x="45" y="83"/>
                    </a:cubicBezTo>
                    <a:cubicBezTo>
                      <a:pt x="43" y="69"/>
                      <a:pt x="54" y="54"/>
                      <a:pt x="66" y="41"/>
                    </a:cubicBezTo>
                    <a:close/>
                    <a:moveTo>
                      <a:pt x="31" y="47"/>
                    </a:moveTo>
                    <a:cubicBezTo>
                      <a:pt x="6" y="74"/>
                      <a:pt x="21" y="98"/>
                      <a:pt x="21" y="125"/>
                    </a:cubicBezTo>
                    <a:cubicBezTo>
                      <a:pt x="22" y="156"/>
                      <a:pt x="0" y="177"/>
                      <a:pt x="23" y="204"/>
                    </a:cubicBezTo>
                    <a:cubicBezTo>
                      <a:pt x="33" y="196"/>
                      <a:pt x="33" y="196"/>
                      <a:pt x="33" y="196"/>
                    </a:cubicBezTo>
                    <a:cubicBezTo>
                      <a:pt x="39" y="202"/>
                      <a:pt x="39" y="202"/>
                      <a:pt x="39" y="202"/>
                    </a:cubicBezTo>
                    <a:cubicBezTo>
                      <a:pt x="44" y="208"/>
                      <a:pt x="67" y="203"/>
                      <a:pt x="73" y="201"/>
                    </a:cubicBezTo>
                    <a:cubicBezTo>
                      <a:pt x="92" y="194"/>
                      <a:pt x="88" y="191"/>
                      <a:pt x="108" y="214"/>
                    </a:cubicBezTo>
                    <a:cubicBezTo>
                      <a:pt x="166" y="201"/>
                      <a:pt x="146" y="172"/>
                      <a:pt x="150" y="130"/>
                    </a:cubicBezTo>
                    <a:cubicBezTo>
                      <a:pt x="151" y="107"/>
                      <a:pt x="154" y="41"/>
                      <a:pt x="137" y="22"/>
                    </a:cubicBezTo>
                    <a:cubicBezTo>
                      <a:pt x="117" y="0"/>
                      <a:pt x="54" y="22"/>
                      <a:pt x="31" y="47"/>
                    </a:cubicBezTo>
                    <a:close/>
                    <a:moveTo>
                      <a:pt x="106" y="127"/>
                    </a:moveTo>
                    <a:cubicBezTo>
                      <a:pt x="106" y="127"/>
                      <a:pt x="104" y="130"/>
                      <a:pt x="106" y="132"/>
                    </a:cubicBezTo>
                    <a:cubicBezTo>
                      <a:pt x="108" y="135"/>
                      <a:pt x="109" y="135"/>
                      <a:pt x="111" y="133"/>
                    </a:cubicBezTo>
                    <a:cubicBezTo>
                      <a:pt x="113" y="131"/>
                      <a:pt x="113" y="128"/>
                      <a:pt x="110" y="125"/>
                    </a:cubicBezTo>
                    <a:cubicBezTo>
                      <a:pt x="107" y="123"/>
                      <a:pt x="106" y="127"/>
                      <a:pt x="106" y="127"/>
                    </a:cubicBezTo>
                    <a:close/>
                    <a:moveTo>
                      <a:pt x="60" y="124"/>
                    </a:moveTo>
                    <a:cubicBezTo>
                      <a:pt x="59" y="125"/>
                      <a:pt x="60" y="126"/>
                      <a:pt x="63" y="126"/>
                    </a:cubicBezTo>
                    <a:cubicBezTo>
                      <a:pt x="66" y="126"/>
                      <a:pt x="67" y="125"/>
                      <a:pt x="70" y="122"/>
                    </a:cubicBezTo>
                    <a:cubicBezTo>
                      <a:pt x="73" y="119"/>
                      <a:pt x="72" y="116"/>
                      <a:pt x="68" y="117"/>
                    </a:cubicBezTo>
                    <a:cubicBezTo>
                      <a:pt x="65" y="117"/>
                      <a:pt x="60" y="123"/>
                      <a:pt x="60" y="124"/>
                    </a:cubicBezTo>
                    <a:close/>
                    <a:moveTo>
                      <a:pt x="84" y="118"/>
                    </a:moveTo>
                    <a:cubicBezTo>
                      <a:pt x="84" y="120"/>
                      <a:pt x="87" y="120"/>
                      <a:pt x="88" y="118"/>
                    </a:cubicBezTo>
                    <a:cubicBezTo>
                      <a:pt x="89" y="116"/>
                      <a:pt x="88" y="116"/>
                      <a:pt x="89" y="114"/>
                    </a:cubicBezTo>
                    <a:cubicBezTo>
                      <a:pt x="90" y="111"/>
                      <a:pt x="89" y="111"/>
                      <a:pt x="87" y="111"/>
                    </a:cubicBezTo>
                    <a:cubicBezTo>
                      <a:pt x="85" y="111"/>
                      <a:pt x="84" y="116"/>
                      <a:pt x="84" y="11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ïṡlîdé"/>
              <p:cNvSpPr/>
              <p:nvPr/>
            </p:nvSpPr>
            <p:spPr bwMode="auto">
              <a:xfrm>
                <a:off x="5532438" y="2925763"/>
                <a:ext cx="668338" cy="739775"/>
              </a:xfrm>
              <a:custGeom>
                <a:avLst/>
                <a:gdLst>
                  <a:gd name="T0" fmla="*/ 137 w 203"/>
                  <a:gd name="T1" fmla="*/ 49 h 223"/>
                  <a:gd name="T2" fmla="*/ 112 w 203"/>
                  <a:gd name="T3" fmla="*/ 45 h 223"/>
                  <a:gd name="T4" fmla="*/ 98 w 203"/>
                  <a:gd name="T5" fmla="*/ 52 h 223"/>
                  <a:gd name="T6" fmla="*/ 69 w 203"/>
                  <a:gd name="T7" fmla="*/ 84 h 223"/>
                  <a:gd name="T8" fmla="*/ 92 w 203"/>
                  <a:gd name="T9" fmla="*/ 27 h 223"/>
                  <a:gd name="T10" fmla="*/ 78 w 203"/>
                  <a:gd name="T11" fmla="*/ 13 h 223"/>
                  <a:gd name="T12" fmla="*/ 71 w 203"/>
                  <a:gd name="T13" fmla="*/ 33 h 223"/>
                  <a:gd name="T14" fmla="*/ 48 w 203"/>
                  <a:gd name="T15" fmla="*/ 101 h 223"/>
                  <a:gd name="T16" fmla="*/ 56 w 203"/>
                  <a:gd name="T17" fmla="*/ 156 h 223"/>
                  <a:gd name="T18" fmla="*/ 76 w 203"/>
                  <a:gd name="T19" fmla="*/ 186 h 223"/>
                  <a:gd name="T20" fmla="*/ 90 w 203"/>
                  <a:gd name="T21" fmla="*/ 115 h 223"/>
                  <a:gd name="T22" fmla="*/ 110 w 203"/>
                  <a:gd name="T23" fmla="*/ 78 h 223"/>
                  <a:gd name="T24" fmla="*/ 99 w 203"/>
                  <a:gd name="T25" fmla="*/ 118 h 223"/>
                  <a:gd name="T26" fmla="*/ 86 w 203"/>
                  <a:gd name="T27" fmla="*/ 156 h 223"/>
                  <a:gd name="T28" fmla="*/ 131 w 203"/>
                  <a:gd name="T29" fmla="*/ 186 h 223"/>
                  <a:gd name="T30" fmla="*/ 159 w 203"/>
                  <a:gd name="T31" fmla="*/ 172 h 223"/>
                  <a:gd name="T32" fmla="*/ 202 w 203"/>
                  <a:gd name="T33" fmla="*/ 110 h 223"/>
                  <a:gd name="T34" fmla="*/ 188 w 203"/>
                  <a:gd name="T35" fmla="*/ 91 h 223"/>
                  <a:gd name="T36" fmla="*/ 153 w 203"/>
                  <a:gd name="T37" fmla="*/ 4 h 223"/>
                  <a:gd name="T38" fmla="*/ 144 w 203"/>
                  <a:gd name="T39" fmla="*/ 2 h 223"/>
                  <a:gd name="T40" fmla="*/ 82 w 203"/>
                  <a:gd name="T41" fmla="*/ 96 h 223"/>
                  <a:gd name="T42" fmla="*/ 86 w 203"/>
                  <a:gd name="T43" fmla="*/ 106 h 223"/>
                  <a:gd name="T44" fmla="*/ 75 w 203"/>
                  <a:gd name="T45" fmla="*/ 108 h 223"/>
                  <a:gd name="T46" fmla="*/ 89 w 203"/>
                  <a:gd name="T47" fmla="*/ 73 h 223"/>
                  <a:gd name="T48" fmla="*/ 83 w 203"/>
                  <a:gd name="T49" fmla="*/ 80 h 223"/>
                  <a:gd name="T50" fmla="*/ 57 w 203"/>
                  <a:gd name="T51" fmla="*/ 138 h 223"/>
                  <a:gd name="T52" fmla="*/ 56 w 203"/>
                  <a:gd name="T53" fmla="*/ 125 h 223"/>
                  <a:gd name="T54" fmla="*/ 126 w 203"/>
                  <a:gd name="T55" fmla="*/ 120 h 223"/>
                  <a:gd name="T56" fmla="*/ 117 w 203"/>
                  <a:gd name="T57" fmla="*/ 126 h 223"/>
                  <a:gd name="T58" fmla="*/ 136 w 203"/>
                  <a:gd name="T59" fmla="*/ 73 h 223"/>
                  <a:gd name="T60" fmla="*/ 130 w 203"/>
                  <a:gd name="T61" fmla="*/ 75 h 223"/>
                  <a:gd name="T62" fmla="*/ 171 w 203"/>
                  <a:gd name="T63" fmla="*/ 98 h 223"/>
                  <a:gd name="T64" fmla="*/ 168 w 203"/>
                  <a:gd name="T65" fmla="*/ 10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3" h="223">
                    <a:moveTo>
                      <a:pt x="144" y="2"/>
                    </a:moveTo>
                    <a:cubicBezTo>
                      <a:pt x="138" y="13"/>
                      <a:pt x="143" y="36"/>
                      <a:pt x="137" y="49"/>
                    </a:cubicBezTo>
                    <a:cubicBezTo>
                      <a:pt x="126" y="33"/>
                      <a:pt x="126" y="33"/>
                      <a:pt x="126" y="33"/>
                    </a:cubicBezTo>
                    <a:cubicBezTo>
                      <a:pt x="117" y="33"/>
                      <a:pt x="109" y="34"/>
                      <a:pt x="112" y="45"/>
                    </a:cubicBezTo>
                    <a:cubicBezTo>
                      <a:pt x="116" y="57"/>
                      <a:pt x="119" y="59"/>
                      <a:pt x="110" y="69"/>
                    </a:cubicBezTo>
                    <a:cubicBezTo>
                      <a:pt x="106" y="65"/>
                      <a:pt x="100" y="53"/>
                      <a:pt x="98" y="52"/>
                    </a:cubicBezTo>
                    <a:cubicBezTo>
                      <a:pt x="95" y="49"/>
                      <a:pt x="87" y="48"/>
                      <a:pt x="85" y="50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32" y="91"/>
                      <a:pt x="32" y="91"/>
                      <a:pt x="32" y="91"/>
                    </a:cubicBezTo>
                    <a:cubicBezTo>
                      <a:pt x="51" y="70"/>
                      <a:pt x="74" y="58"/>
                      <a:pt x="92" y="27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101" y="12"/>
                      <a:pt x="79" y="10"/>
                      <a:pt x="78" y="13"/>
                    </a:cubicBezTo>
                    <a:cubicBezTo>
                      <a:pt x="74" y="19"/>
                      <a:pt x="78" y="21"/>
                      <a:pt x="73" y="29"/>
                    </a:cubicBezTo>
                    <a:cubicBezTo>
                      <a:pt x="71" y="33"/>
                      <a:pt x="71" y="33"/>
                      <a:pt x="71" y="33"/>
                    </a:cubicBezTo>
                    <a:cubicBezTo>
                      <a:pt x="59" y="53"/>
                      <a:pt x="6" y="94"/>
                      <a:pt x="21" y="105"/>
                    </a:cubicBezTo>
                    <a:cubicBezTo>
                      <a:pt x="27" y="110"/>
                      <a:pt x="42" y="101"/>
                      <a:pt x="48" y="101"/>
                    </a:cubicBezTo>
                    <a:cubicBezTo>
                      <a:pt x="38" y="113"/>
                      <a:pt x="0" y="157"/>
                      <a:pt x="19" y="172"/>
                    </a:cubicBezTo>
                    <a:cubicBezTo>
                      <a:pt x="30" y="181"/>
                      <a:pt x="48" y="165"/>
                      <a:pt x="56" y="156"/>
                    </a:cubicBezTo>
                    <a:cubicBezTo>
                      <a:pt x="63" y="164"/>
                      <a:pt x="60" y="179"/>
                      <a:pt x="69" y="186"/>
                    </a:cubicBezTo>
                    <a:cubicBezTo>
                      <a:pt x="72" y="188"/>
                      <a:pt x="75" y="188"/>
                      <a:pt x="76" y="186"/>
                    </a:cubicBezTo>
                    <a:cubicBezTo>
                      <a:pt x="82" y="176"/>
                      <a:pt x="66" y="160"/>
                      <a:pt x="75" y="136"/>
                    </a:cubicBezTo>
                    <a:cubicBezTo>
                      <a:pt x="80" y="123"/>
                      <a:pt x="85" y="126"/>
                      <a:pt x="90" y="115"/>
                    </a:cubicBezTo>
                    <a:cubicBezTo>
                      <a:pt x="94" y="106"/>
                      <a:pt x="96" y="97"/>
                      <a:pt x="102" y="86"/>
                    </a:cubicBezTo>
                    <a:cubicBezTo>
                      <a:pt x="105" y="81"/>
                      <a:pt x="106" y="82"/>
                      <a:pt x="110" y="78"/>
                    </a:cubicBezTo>
                    <a:cubicBezTo>
                      <a:pt x="115" y="81"/>
                      <a:pt x="115" y="81"/>
                      <a:pt x="115" y="81"/>
                    </a:cubicBezTo>
                    <a:cubicBezTo>
                      <a:pt x="99" y="118"/>
                      <a:pt x="99" y="118"/>
                      <a:pt x="99" y="118"/>
                    </a:cubicBezTo>
                    <a:cubicBezTo>
                      <a:pt x="98" y="119"/>
                      <a:pt x="87" y="125"/>
                      <a:pt x="87" y="126"/>
                    </a:cubicBezTo>
                    <a:cubicBezTo>
                      <a:pt x="84" y="130"/>
                      <a:pt x="84" y="155"/>
                      <a:pt x="86" y="156"/>
                    </a:cubicBezTo>
                    <a:cubicBezTo>
                      <a:pt x="95" y="163"/>
                      <a:pt x="126" y="148"/>
                      <a:pt x="128" y="149"/>
                    </a:cubicBezTo>
                    <a:cubicBezTo>
                      <a:pt x="135" y="155"/>
                      <a:pt x="130" y="176"/>
                      <a:pt x="131" y="186"/>
                    </a:cubicBezTo>
                    <a:cubicBezTo>
                      <a:pt x="132" y="204"/>
                      <a:pt x="134" y="207"/>
                      <a:pt x="142" y="223"/>
                    </a:cubicBezTo>
                    <a:cubicBezTo>
                      <a:pt x="148" y="211"/>
                      <a:pt x="157" y="185"/>
                      <a:pt x="159" y="172"/>
                    </a:cubicBezTo>
                    <a:cubicBezTo>
                      <a:pt x="162" y="156"/>
                      <a:pt x="163" y="133"/>
                      <a:pt x="166" y="121"/>
                    </a:cubicBezTo>
                    <a:cubicBezTo>
                      <a:pt x="202" y="110"/>
                      <a:pt x="202" y="110"/>
                      <a:pt x="202" y="110"/>
                    </a:cubicBezTo>
                    <a:cubicBezTo>
                      <a:pt x="203" y="99"/>
                      <a:pt x="203" y="99"/>
                      <a:pt x="203" y="99"/>
                    </a:cubicBezTo>
                    <a:cubicBezTo>
                      <a:pt x="188" y="91"/>
                      <a:pt x="188" y="91"/>
                      <a:pt x="188" y="91"/>
                    </a:cubicBezTo>
                    <a:cubicBezTo>
                      <a:pt x="187" y="66"/>
                      <a:pt x="168" y="68"/>
                      <a:pt x="172" y="48"/>
                    </a:cubicBezTo>
                    <a:cubicBezTo>
                      <a:pt x="174" y="34"/>
                      <a:pt x="166" y="14"/>
                      <a:pt x="153" y="4"/>
                    </a:cubicBezTo>
                    <a:cubicBezTo>
                      <a:pt x="152" y="3"/>
                      <a:pt x="152" y="3"/>
                      <a:pt x="152" y="3"/>
                    </a:cubicBezTo>
                    <a:cubicBezTo>
                      <a:pt x="149" y="0"/>
                      <a:pt x="146" y="0"/>
                      <a:pt x="144" y="2"/>
                    </a:cubicBezTo>
                    <a:close/>
                    <a:moveTo>
                      <a:pt x="75" y="108"/>
                    </a:moveTo>
                    <a:cubicBezTo>
                      <a:pt x="78" y="102"/>
                      <a:pt x="78" y="95"/>
                      <a:pt x="82" y="96"/>
                    </a:cubicBezTo>
                    <a:cubicBezTo>
                      <a:pt x="85" y="97"/>
                      <a:pt x="89" y="93"/>
                      <a:pt x="91" y="95"/>
                    </a:cubicBezTo>
                    <a:cubicBezTo>
                      <a:pt x="93" y="98"/>
                      <a:pt x="90" y="104"/>
                      <a:pt x="86" y="106"/>
                    </a:cubicBezTo>
                    <a:cubicBezTo>
                      <a:pt x="82" y="109"/>
                      <a:pt x="77" y="114"/>
                      <a:pt x="77" y="114"/>
                    </a:cubicBezTo>
                    <a:cubicBezTo>
                      <a:pt x="77" y="114"/>
                      <a:pt x="72" y="114"/>
                      <a:pt x="75" y="108"/>
                    </a:cubicBezTo>
                    <a:close/>
                    <a:moveTo>
                      <a:pt x="83" y="80"/>
                    </a:moveTo>
                    <a:cubicBezTo>
                      <a:pt x="84" y="76"/>
                      <a:pt x="85" y="74"/>
                      <a:pt x="89" y="73"/>
                    </a:cubicBezTo>
                    <a:cubicBezTo>
                      <a:pt x="93" y="72"/>
                      <a:pt x="93" y="76"/>
                      <a:pt x="90" y="81"/>
                    </a:cubicBezTo>
                    <a:cubicBezTo>
                      <a:pt x="87" y="86"/>
                      <a:pt x="81" y="84"/>
                      <a:pt x="83" y="80"/>
                    </a:cubicBezTo>
                    <a:close/>
                    <a:moveTo>
                      <a:pt x="56" y="125"/>
                    </a:moveTo>
                    <a:cubicBezTo>
                      <a:pt x="59" y="127"/>
                      <a:pt x="60" y="136"/>
                      <a:pt x="57" y="138"/>
                    </a:cubicBezTo>
                    <a:cubicBezTo>
                      <a:pt x="53" y="140"/>
                      <a:pt x="48" y="148"/>
                      <a:pt x="46" y="145"/>
                    </a:cubicBezTo>
                    <a:cubicBezTo>
                      <a:pt x="43" y="142"/>
                      <a:pt x="53" y="122"/>
                      <a:pt x="56" y="125"/>
                    </a:cubicBezTo>
                    <a:close/>
                    <a:moveTo>
                      <a:pt x="117" y="126"/>
                    </a:moveTo>
                    <a:cubicBezTo>
                      <a:pt x="115" y="121"/>
                      <a:pt x="120" y="120"/>
                      <a:pt x="126" y="120"/>
                    </a:cubicBezTo>
                    <a:cubicBezTo>
                      <a:pt x="132" y="119"/>
                      <a:pt x="133" y="124"/>
                      <a:pt x="128" y="126"/>
                    </a:cubicBezTo>
                    <a:cubicBezTo>
                      <a:pt x="123" y="128"/>
                      <a:pt x="118" y="131"/>
                      <a:pt x="117" y="126"/>
                    </a:cubicBezTo>
                    <a:close/>
                    <a:moveTo>
                      <a:pt x="130" y="75"/>
                    </a:moveTo>
                    <a:cubicBezTo>
                      <a:pt x="130" y="73"/>
                      <a:pt x="133" y="71"/>
                      <a:pt x="136" y="73"/>
                    </a:cubicBezTo>
                    <a:cubicBezTo>
                      <a:pt x="140" y="75"/>
                      <a:pt x="139" y="76"/>
                      <a:pt x="134" y="79"/>
                    </a:cubicBezTo>
                    <a:cubicBezTo>
                      <a:pt x="129" y="81"/>
                      <a:pt x="130" y="76"/>
                      <a:pt x="130" y="75"/>
                    </a:cubicBezTo>
                    <a:close/>
                    <a:moveTo>
                      <a:pt x="166" y="99"/>
                    </a:moveTo>
                    <a:cubicBezTo>
                      <a:pt x="171" y="98"/>
                      <a:pt x="171" y="98"/>
                      <a:pt x="171" y="98"/>
                    </a:cubicBezTo>
                    <a:cubicBezTo>
                      <a:pt x="172" y="104"/>
                      <a:pt x="172" y="104"/>
                      <a:pt x="172" y="104"/>
                    </a:cubicBezTo>
                    <a:cubicBezTo>
                      <a:pt x="172" y="104"/>
                      <a:pt x="171" y="105"/>
                      <a:pt x="168" y="103"/>
                    </a:cubicBezTo>
                    <a:cubicBezTo>
                      <a:pt x="164" y="101"/>
                      <a:pt x="167" y="99"/>
                      <a:pt x="166" y="99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í$liďé"/>
              <p:cNvSpPr/>
              <p:nvPr/>
            </p:nvSpPr>
            <p:spPr bwMode="auto">
              <a:xfrm>
                <a:off x="6399213" y="2949575"/>
                <a:ext cx="122238" cy="166688"/>
              </a:xfrm>
              <a:custGeom>
                <a:avLst/>
                <a:gdLst>
                  <a:gd name="T0" fmla="*/ 12 w 37"/>
                  <a:gd name="T1" fmla="*/ 4 h 50"/>
                  <a:gd name="T2" fmla="*/ 21 w 37"/>
                  <a:gd name="T3" fmla="*/ 49 h 50"/>
                  <a:gd name="T4" fmla="*/ 25 w 37"/>
                  <a:gd name="T5" fmla="*/ 49 h 50"/>
                  <a:gd name="T6" fmla="*/ 33 w 37"/>
                  <a:gd name="T7" fmla="*/ 46 h 50"/>
                  <a:gd name="T8" fmla="*/ 24 w 37"/>
                  <a:gd name="T9" fmla="*/ 2 h 50"/>
                  <a:gd name="T10" fmla="*/ 19 w 37"/>
                  <a:gd name="T11" fmla="*/ 2 h 50"/>
                  <a:gd name="T12" fmla="*/ 12 w 37"/>
                  <a:gd name="T13" fmla="*/ 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50">
                    <a:moveTo>
                      <a:pt x="12" y="4"/>
                    </a:moveTo>
                    <a:cubicBezTo>
                      <a:pt x="14" y="20"/>
                      <a:pt x="0" y="45"/>
                      <a:pt x="21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9" y="50"/>
                      <a:pt x="32" y="49"/>
                      <a:pt x="33" y="46"/>
                    </a:cubicBezTo>
                    <a:cubicBezTo>
                      <a:pt x="37" y="31"/>
                      <a:pt x="28" y="13"/>
                      <a:pt x="24" y="2"/>
                    </a:cubicBezTo>
                    <a:cubicBezTo>
                      <a:pt x="23" y="2"/>
                      <a:pt x="20" y="0"/>
                      <a:pt x="19" y="2"/>
                    </a:cubicBezTo>
                    <a:cubicBezTo>
                      <a:pt x="17" y="5"/>
                      <a:pt x="19" y="4"/>
                      <a:pt x="12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$ļiḋe"/>
              <p:cNvSpPr/>
              <p:nvPr/>
            </p:nvSpPr>
            <p:spPr bwMode="auto">
              <a:xfrm>
                <a:off x="6337300" y="2970213"/>
                <a:ext cx="465138" cy="666750"/>
              </a:xfrm>
              <a:custGeom>
                <a:avLst/>
                <a:gdLst>
                  <a:gd name="T0" fmla="*/ 60 w 141"/>
                  <a:gd name="T1" fmla="*/ 16 h 201"/>
                  <a:gd name="T2" fmla="*/ 86 w 141"/>
                  <a:gd name="T3" fmla="*/ 32 h 201"/>
                  <a:gd name="T4" fmla="*/ 41 w 141"/>
                  <a:gd name="T5" fmla="*/ 64 h 201"/>
                  <a:gd name="T6" fmla="*/ 3 w 141"/>
                  <a:gd name="T7" fmla="*/ 105 h 201"/>
                  <a:gd name="T8" fmla="*/ 29 w 141"/>
                  <a:gd name="T9" fmla="*/ 134 h 201"/>
                  <a:gd name="T10" fmla="*/ 68 w 141"/>
                  <a:gd name="T11" fmla="*/ 70 h 201"/>
                  <a:gd name="T12" fmla="*/ 123 w 141"/>
                  <a:gd name="T13" fmla="*/ 71 h 201"/>
                  <a:gd name="T14" fmla="*/ 93 w 141"/>
                  <a:gd name="T15" fmla="*/ 91 h 201"/>
                  <a:gd name="T16" fmla="*/ 84 w 141"/>
                  <a:gd name="T17" fmla="*/ 87 h 201"/>
                  <a:gd name="T18" fmla="*/ 78 w 141"/>
                  <a:gd name="T19" fmla="*/ 86 h 201"/>
                  <a:gd name="T20" fmla="*/ 57 w 141"/>
                  <a:gd name="T21" fmla="*/ 113 h 201"/>
                  <a:gd name="T22" fmla="*/ 81 w 141"/>
                  <a:gd name="T23" fmla="*/ 101 h 201"/>
                  <a:gd name="T24" fmla="*/ 79 w 141"/>
                  <a:gd name="T25" fmla="*/ 126 h 201"/>
                  <a:gd name="T26" fmla="*/ 78 w 141"/>
                  <a:gd name="T27" fmla="*/ 128 h 201"/>
                  <a:gd name="T28" fmla="*/ 84 w 141"/>
                  <a:gd name="T29" fmla="*/ 140 h 201"/>
                  <a:gd name="T30" fmla="*/ 40 w 141"/>
                  <a:gd name="T31" fmla="*/ 150 h 201"/>
                  <a:gd name="T32" fmla="*/ 53 w 141"/>
                  <a:gd name="T33" fmla="*/ 159 h 201"/>
                  <a:gd name="T34" fmla="*/ 60 w 141"/>
                  <a:gd name="T35" fmla="*/ 160 h 201"/>
                  <a:gd name="T36" fmla="*/ 91 w 141"/>
                  <a:gd name="T37" fmla="*/ 155 h 201"/>
                  <a:gd name="T38" fmla="*/ 47 w 141"/>
                  <a:gd name="T39" fmla="*/ 181 h 201"/>
                  <a:gd name="T40" fmla="*/ 108 w 141"/>
                  <a:gd name="T41" fmla="*/ 176 h 201"/>
                  <a:gd name="T42" fmla="*/ 106 w 141"/>
                  <a:gd name="T43" fmla="*/ 148 h 201"/>
                  <a:gd name="T44" fmla="*/ 113 w 141"/>
                  <a:gd name="T45" fmla="*/ 147 h 201"/>
                  <a:gd name="T46" fmla="*/ 130 w 141"/>
                  <a:gd name="T47" fmla="*/ 154 h 201"/>
                  <a:gd name="T48" fmla="*/ 138 w 141"/>
                  <a:gd name="T49" fmla="*/ 146 h 201"/>
                  <a:gd name="T50" fmla="*/ 131 w 141"/>
                  <a:gd name="T51" fmla="*/ 131 h 201"/>
                  <a:gd name="T52" fmla="*/ 102 w 141"/>
                  <a:gd name="T53" fmla="*/ 127 h 201"/>
                  <a:gd name="T54" fmla="*/ 98 w 141"/>
                  <a:gd name="T55" fmla="*/ 135 h 201"/>
                  <a:gd name="T56" fmla="*/ 90 w 141"/>
                  <a:gd name="T57" fmla="*/ 131 h 201"/>
                  <a:gd name="T58" fmla="*/ 104 w 141"/>
                  <a:gd name="T59" fmla="*/ 113 h 201"/>
                  <a:gd name="T60" fmla="*/ 103 w 141"/>
                  <a:gd name="T61" fmla="*/ 99 h 201"/>
                  <a:gd name="T62" fmla="*/ 120 w 141"/>
                  <a:gd name="T63" fmla="*/ 99 h 201"/>
                  <a:gd name="T64" fmla="*/ 138 w 141"/>
                  <a:gd name="T65" fmla="*/ 83 h 201"/>
                  <a:gd name="T66" fmla="*/ 139 w 141"/>
                  <a:gd name="T67" fmla="*/ 79 h 201"/>
                  <a:gd name="T68" fmla="*/ 119 w 141"/>
                  <a:gd name="T69" fmla="*/ 42 h 201"/>
                  <a:gd name="T70" fmla="*/ 101 w 141"/>
                  <a:gd name="T71" fmla="*/ 36 h 201"/>
                  <a:gd name="T72" fmla="*/ 139 w 141"/>
                  <a:gd name="T73" fmla="*/ 14 h 201"/>
                  <a:gd name="T74" fmla="*/ 122 w 141"/>
                  <a:gd name="T75" fmla="*/ 2 h 201"/>
                  <a:gd name="T76" fmla="*/ 113 w 141"/>
                  <a:gd name="T77" fmla="*/ 1 h 201"/>
                  <a:gd name="T78" fmla="*/ 60 w 141"/>
                  <a:gd name="T79" fmla="*/ 1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1" h="201">
                    <a:moveTo>
                      <a:pt x="60" y="16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78" y="40"/>
                      <a:pt x="54" y="54"/>
                      <a:pt x="41" y="64"/>
                    </a:cubicBezTo>
                    <a:cubicBezTo>
                      <a:pt x="36" y="67"/>
                      <a:pt x="3" y="102"/>
                      <a:pt x="3" y="105"/>
                    </a:cubicBezTo>
                    <a:cubicBezTo>
                      <a:pt x="0" y="127"/>
                      <a:pt x="12" y="132"/>
                      <a:pt x="29" y="134"/>
                    </a:cubicBezTo>
                    <a:cubicBezTo>
                      <a:pt x="35" y="97"/>
                      <a:pt x="49" y="91"/>
                      <a:pt x="68" y="70"/>
                    </a:cubicBezTo>
                    <a:cubicBezTo>
                      <a:pt x="85" y="51"/>
                      <a:pt x="109" y="32"/>
                      <a:pt x="123" y="71"/>
                    </a:cubicBezTo>
                    <a:cubicBezTo>
                      <a:pt x="93" y="91"/>
                      <a:pt x="93" y="91"/>
                      <a:pt x="93" y="91"/>
                    </a:cubicBezTo>
                    <a:cubicBezTo>
                      <a:pt x="90" y="89"/>
                      <a:pt x="90" y="88"/>
                      <a:pt x="84" y="87"/>
                    </a:cubicBezTo>
                    <a:cubicBezTo>
                      <a:pt x="78" y="86"/>
                      <a:pt x="78" y="86"/>
                      <a:pt x="78" y="86"/>
                    </a:cubicBezTo>
                    <a:cubicBezTo>
                      <a:pt x="64" y="84"/>
                      <a:pt x="57" y="102"/>
                      <a:pt x="57" y="113"/>
                    </a:cubicBezTo>
                    <a:cubicBezTo>
                      <a:pt x="69" y="112"/>
                      <a:pt x="73" y="101"/>
                      <a:pt x="81" y="101"/>
                    </a:cubicBezTo>
                    <a:cubicBezTo>
                      <a:pt x="93" y="101"/>
                      <a:pt x="80" y="115"/>
                      <a:pt x="79" y="126"/>
                    </a:cubicBezTo>
                    <a:cubicBezTo>
                      <a:pt x="78" y="128"/>
                      <a:pt x="78" y="128"/>
                      <a:pt x="78" y="128"/>
                    </a:cubicBezTo>
                    <a:cubicBezTo>
                      <a:pt x="78" y="133"/>
                      <a:pt x="81" y="135"/>
                      <a:pt x="84" y="140"/>
                    </a:cubicBezTo>
                    <a:cubicBezTo>
                      <a:pt x="40" y="150"/>
                      <a:pt x="40" y="150"/>
                      <a:pt x="40" y="150"/>
                    </a:cubicBezTo>
                    <a:cubicBezTo>
                      <a:pt x="43" y="155"/>
                      <a:pt x="44" y="158"/>
                      <a:pt x="53" y="159"/>
                    </a:cubicBezTo>
                    <a:cubicBezTo>
                      <a:pt x="60" y="160"/>
                      <a:pt x="60" y="160"/>
                      <a:pt x="60" y="160"/>
                    </a:cubicBezTo>
                    <a:cubicBezTo>
                      <a:pt x="65" y="161"/>
                      <a:pt x="81" y="156"/>
                      <a:pt x="91" y="155"/>
                    </a:cubicBezTo>
                    <a:cubicBezTo>
                      <a:pt x="85" y="177"/>
                      <a:pt x="54" y="165"/>
                      <a:pt x="47" y="181"/>
                    </a:cubicBezTo>
                    <a:cubicBezTo>
                      <a:pt x="73" y="186"/>
                      <a:pt x="90" y="201"/>
                      <a:pt x="108" y="176"/>
                    </a:cubicBezTo>
                    <a:cubicBezTo>
                      <a:pt x="106" y="148"/>
                      <a:pt x="106" y="148"/>
                      <a:pt x="106" y="148"/>
                    </a:cubicBezTo>
                    <a:cubicBezTo>
                      <a:pt x="113" y="147"/>
                      <a:pt x="113" y="147"/>
                      <a:pt x="113" y="147"/>
                    </a:cubicBezTo>
                    <a:cubicBezTo>
                      <a:pt x="119" y="149"/>
                      <a:pt x="123" y="153"/>
                      <a:pt x="130" y="154"/>
                    </a:cubicBezTo>
                    <a:cubicBezTo>
                      <a:pt x="133" y="154"/>
                      <a:pt x="138" y="150"/>
                      <a:pt x="138" y="146"/>
                    </a:cubicBezTo>
                    <a:cubicBezTo>
                      <a:pt x="139" y="139"/>
                      <a:pt x="138" y="132"/>
                      <a:pt x="131" y="131"/>
                    </a:cubicBezTo>
                    <a:cubicBezTo>
                      <a:pt x="102" y="127"/>
                      <a:pt x="102" y="127"/>
                      <a:pt x="102" y="127"/>
                    </a:cubicBezTo>
                    <a:cubicBezTo>
                      <a:pt x="98" y="135"/>
                      <a:pt x="98" y="135"/>
                      <a:pt x="98" y="135"/>
                    </a:cubicBezTo>
                    <a:cubicBezTo>
                      <a:pt x="90" y="131"/>
                      <a:pt x="90" y="131"/>
                      <a:pt x="90" y="131"/>
                    </a:cubicBezTo>
                    <a:cubicBezTo>
                      <a:pt x="104" y="113"/>
                      <a:pt x="104" y="113"/>
                      <a:pt x="104" y="113"/>
                    </a:cubicBezTo>
                    <a:cubicBezTo>
                      <a:pt x="103" y="99"/>
                      <a:pt x="103" y="99"/>
                      <a:pt x="103" y="99"/>
                    </a:cubicBezTo>
                    <a:cubicBezTo>
                      <a:pt x="120" y="99"/>
                      <a:pt x="120" y="99"/>
                      <a:pt x="120" y="99"/>
                    </a:cubicBezTo>
                    <a:cubicBezTo>
                      <a:pt x="126" y="92"/>
                      <a:pt x="137" y="92"/>
                      <a:pt x="138" y="83"/>
                    </a:cubicBezTo>
                    <a:cubicBezTo>
                      <a:pt x="139" y="79"/>
                      <a:pt x="139" y="79"/>
                      <a:pt x="139" y="79"/>
                    </a:cubicBezTo>
                    <a:cubicBezTo>
                      <a:pt x="141" y="64"/>
                      <a:pt x="127" y="49"/>
                      <a:pt x="119" y="42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10" y="26"/>
                      <a:pt x="138" y="26"/>
                      <a:pt x="139" y="14"/>
                    </a:cubicBezTo>
                    <a:cubicBezTo>
                      <a:pt x="140" y="6"/>
                      <a:pt x="131" y="3"/>
                      <a:pt x="122" y="2"/>
                    </a:cubicBezTo>
                    <a:cubicBezTo>
                      <a:pt x="113" y="1"/>
                      <a:pt x="113" y="1"/>
                      <a:pt x="113" y="1"/>
                    </a:cubicBezTo>
                    <a:cubicBezTo>
                      <a:pt x="107" y="0"/>
                      <a:pt x="88" y="20"/>
                      <a:pt x="60" y="16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ṥlíḍê"/>
              <p:cNvSpPr/>
              <p:nvPr/>
            </p:nvSpPr>
            <p:spPr bwMode="auto">
              <a:xfrm>
                <a:off x="6992938" y="2933700"/>
                <a:ext cx="587375" cy="646113"/>
              </a:xfrm>
              <a:custGeom>
                <a:avLst/>
                <a:gdLst>
                  <a:gd name="T0" fmla="*/ 71 w 178"/>
                  <a:gd name="T1" fmla="*/ 145 h 195"/>
                  <a:gd name="T2" fmla="*/ 109 w 178"/>
                  <a:gd name="T3" fmla="*/ 85 h 195"/>
                  <a:gd name="T4" fmla="*/ 110 w 178"/>
                  <a:gd name="T5" fmla="*/ 108 h 195"/>
                  <a:gd name="T6" fmla="*/ 116 w 178"/>
                  <a:gd name="T7" fmla="*/ 121 h 195"/>
                  <a:gd name="T8" fmla="*/ 130 w 178"/>
                  <a:gd name="T9" fmla="*/ 106 h 195"/>
                  <a:gd name="T10" fmla="*/ 133 w 178"/>
                  <a:gd name="T11" fmla="*/ 114 h 195"/>
                  <a:gd name="T12" fmla="*/ 132 w 178"/>
                  <a:gd name="T13" fmla="*/ 138 h 195"/>
                  <a:gd name="T14" fmla="*/ 94 w 178"/>
                  <a:gd name="T15" fmla="*/ 128 h 195"/>
                  <a:gd name="T16" fmla="*/ 113 w 178"/>
                  <a:gd name="T17" fmla="*/ 163 h 195"/>
                  <a:gd name="T18" fmla="*/ 101 w 178"/>
                  <a:gd name="T19" fmla="*/ 166 h 195"/>
                  <a:gd name="T20" fmla="*/ 71 w 178"/>
                  <a:gd name="T21" fmla="*/ 145 h 195"/>
                  <a:gd name="T22" fmla="*/ 121 w 178"/>
                  <a:gd name="T23" fmla="*/ 18 h 195"/>
                  <a:gd name="T24" fmla="*/ 113 w 178"/>
                  <a:gd name="T25" fmla="*/ 69 h 195"/>
                  <a:gd name="T26" fmla="*/ 98 w 178"/>
                  <a:gd name="T27" fmla="*/ 71 h 195"/>
                  <a:gd name="T28" fmla="*/ 83 w 178"/>
                  <a:gd name="T29" fmla="*/ 87 h 195"/>
                  <a:gd name="T30" fmla="*/ 90 w 178"/>
                  <a:gd name="T31" fmla="*/ 45 h 195"/>
                  <a:gd name="T32" fmla="*/ 109 w 178"/>
                  <a:gd name="T33" fmla="*/ 10 h 195"/>
                  <a:gd name="T34" fmla="*/ 93 w 178"/>
                  <a:gd name="T35" fmla="*/ 8 h 195"/>
                  <a:gd name="T36" fmla="*/ 55 w 178"/>
                  <a:gd name="T37" fmla="*/ 49 h 195"/>
                  <a:gd name="T38" fmla="*/ 41 w 178"/>
                  <a:gd name="T39" fmla="*/ 50 h 195"/>
                  <a:gd name="T40" fmla="*/ 48 w 178"/>
                  <a:gd name="T41" fmla="*/ 62 h 195"/>
                  <a:gd name="T42" fmla="*/ 70 w 178"/>
                  <a:gd name="T43" fmla="*/ 61 h 195"/>
                  <a:gd name="T44" fmla="*/ 63 w 178"/>
                  <a:gd name="T45" fmla="*/ 98 h 195"/>
                  <a:gd name="T46" fmla="*/ 32 w 178"/>
                  <a:gd name="T47" fmla="*/ 116 h 195"/>
                  <a:gd name="T48" fmla="*/ 30 w 178"/>
                  <a:gd name="T49" fmla="*/ 117 h 195"/>
                  <a:gd name="T50" fmla="*/ 10 w 178"/>
                  <a:gd name="T51" fmla="*/ 117 h 195"/>
                  <a:gd name="T52" fmla="*/ 1 w 178"/>
                  <a:gd name="T53" fmla="*/ 142 h 195"/>
                  <a:gd name="T54" fmla="*/ 21 w 178"/>
                  <a:gd name="T55" fmla="*/ 158 h 195"/>
                  <a:gd name="T56" fmla="*/ 23 w 178"/>
                  <a:gd name="T57" fmla="*/ 158 h 195"/>
                  <a:gd name="T58" fmla="*/ 46 w 178"/>
                  <a:gd name="T59" fmla="*/ 151 h 195"/>
                  <a:gd name="T60" fmla="*/ 59 w 178"/>
                  <a:gd name="T61" fmla="*/ 176 h 195"/>
                  <a:gd name="T62" fmla="*/ 78 w 178"/>
                  <a:gd name="T63" fmla="*/ 195 h 195"/>
                  <a:gd name="T64" fmla="*/ 72 w 178"/>
                  <a:gd name="T65" fmla="*/ 166 h 195"/>
                  <a:gd name="T66" fmla="*/ 77 w 178"/>
                  <a:gd name="T67" fmla="*/ 165 h 195"/>
                  <a:gd name="T68" fmla="*/ 97 w 178"/>
                  <a:gd name="T69" fmla="*/ 183 h 195"/>
                  <a:gd name="T70" fmla="*/ 112 w 178"/>
                  <a:gd name="T71" fmla="*/ 181 h 195"/>
                  <a:gd name="T72" fmla="*/ 142 w 178"/>
                  <a:gd name="T73" fmla="*/ 179 h 195"/>
                  <a:gd name="T74" fmla="*/ 164 w 178"/>
                  <a:gd name="T75" fmla="*/ 193 h 195"/>
                  <a:gd name="T76" fmla="*/ 177 w 178"/>
                  <a:gd name="T77" fmla="*/ 177 h 195"/>
                  <a:gd name="T78" fmla="*/ 176 w 178"/>
                  <a:gd name="T79" fmla="*/ 173 h 195"/>
                  <a:gd name="T80" fmla="*/ 146 w 178"/>
                  <a:gd name="T81" fmla="*/ 145 h 195"/>
                  <a:gd name="T82" fmla="*/ 149 w 178"/>
                  <a:gd name="T83" fmla="*/ 107 h 195"/>
                  <a:gd name="T84" fmla="*/ 122 w 178"/>
                  <a:gd name="T85" fmla="*/ 90 h 195"/>
                  <a:gd name="T86" fmla="*/ 126 w 178"/>
                  <a:gd name="T87" fmla="*/ 80 h 195"/>
                  <a:gd name="T88" fmla="*/ 151 w 178"/>
                  <a:gd name="T89" fmla="*/ 64 h 195"/>
                  <a:gd name="T90" fmla="*/ 170 w 178"/>
                  <a:gd name="T91" fmla="*/ 40 h 195"/>
                  <a:gd name="T92" fmla="*/ 137 w 178"/>
                  <a:gd name="T93" fmla="*/ 25 h 195"/>
                  <a:gd name="T94" fmla="*/ 140 w 178"/>
                  <a:gd name="T95" fmla="*/ 15 h 195"/>
                  <a:gd name="T96" fmla="*/ 123 w 178"/>
                  <a:gd name="T97" fmla="*/ 1 h 195"/>
                  <a:gd name="T98" fmla="*/ 121 w 178"/>
                  <a:gd name="T99" fmla="*/ 18 h 195"/>
                  <a:gd name="T100" fmla="*/ 134 w 178"/>
                  <a:gd name="T101" fmla="*/ 40 h 195"/>
                  <a:gd name="T102" fmla="*/ 143 w 178"/>
                  <a:gd name="T103" fmla="*/ 47 h 195"/>
                  <a:gd name="T104" fmla="*/ 146 w 178"/>
                  <a:gd name="T105" fmla="*/ 57 h 195"/>
                  <a:gd name="T106" fmla="*/ 129 w 178"/>
                  <a:gd name="T107" fmla="*/ 60 h 195"/>
                  <a:gd name="T108" fmla="*/ 134 w 178"/>
                  <a:gd name="T109" fmla="*/ 4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8" h="195">
                    <a:moveTo>
                      <a:pt x="71" y="145"/>
                    </a:moveTo>
                    <a:cubicBezTo>
                      <a:pt x="68" y="124"/>
                      <a:pt x="93" y="84"/>
                      <a:pt x="109" y="85"/>
                    </a:cubicBezTo>
                    <a:cubicBezTo>
                      <a:pt x="110" y="108"/>
                      <a:pt x="110" y="108"/>
                      <a:pt x="110" y="108"/>
                    </a:cubicBezTo>
                    <a:cubicBezTo>
                      <a:pt x="110" y="111"/>
                      <a:pt x="115" y="120"/>
                      <a:pt x="116" y="121"/>
                    </a:cubicBezTo>
                    <a:cubicBezTo>
                      <a:pt x="130" y="106"/>
                      <a:pt x="130" y="106"/>
                      <a:pt x="130" y="106"/>
                    </a:cubicBezTo>
                    <a:cubicBezTo>
                      <a:pt x="133" y="114"/>
                      <a:pt x="133" y="114"/>
                      <a:pt x="133" y="114"/>
                    </a:cubicBezTo>
                    <a:cubicBezTo>
                      <a:pt x="134" y="126"/>
                      <a:pt x="131" y="127"/>
                      <a:pt x="132" y="138"/>
                    </a:cubicBezTo>
                    <a:cubicBezTo>
                      <a:pt x="94" y="128"/>
                      <a:pt x="94" y="128"/>
                      <a:pt x="94" y="128"/>
                    </a:cubicBezTo>
                    <a:cubicBezTo>
                      <a:pt x="113" y="163"/>
                      <a:pt x="113" y="163"/>
                      <a:pt x="113" y="163"/>
                    </a:cubicBezTo>
                    <a:cubicBezTo>
                      <a:pt x="101" y="166"/>
                      <a:pt x="101" y="166"/>
                      <a:pt x="101" y="166"/>
                    </a:cubicBezTo>
                    <a:cubicBezTo>
                      <a:pt x="89" y="168"/>
                      <a:pt x="73" y="158"/>
                      <a:pt x="71" y="145"/>
                    </a:cubicBezTo>
                    <a:close/>
                    <a:moveTo>
                      <a:pt x="121" y="18"/>
                    </a:moveTo>
                    <a:cubicBezTo>
                      <a:pt x="122" y="24"/>
                      <a:pt x="114" y="53"/>
                      <a:pt x="113" y="69"/>
                    </a:cubicBezTo>
                    <a:cubicBezTo>
                      <a:pt x="98" y="71"/>
                      <a:pt x="98" y="71"/>
                      <a:pt x="98" y="71"/>
                    </a:cubicBezTo>
                    <a:cubicBezTo>
                      <a:pt x="88" y="73"/>
                      <a:pt x="93" y="82"/>
                      <a:pt x="83" y="87"/>
                    </a:cubicBezTo>
                    <a:cubicBezTo>
                      <a:pt x="87" y="74"/>
                      <a:pt x="86" y="56"/>
                      <a:pt x="90" y="45"/>
                    </a:cubicBezTo>
                    <a:cubicBezTo>
                      <a:pt x="97" y="27"/>
                      <a:pt x="108" y="27"/>
                      <a:pt x="109" y="10"/>
                    </a:cubicBezTo>
                    <a:cubicBezTo>
                      <a:pt x="105" y="9"/>
                      <a:pt x="99" y="7"/>
                      <a:pt x="93" y="8"/>
                    </a:cubicBezTo>
                    <a:cubicBezTo>
                      <a:pt x="81" y="10"/>
                      <a:pt x="88" y="44"/>
                      <a:pt x="55" y="49"/>
                    </a:cubicBezTo>
                    <a:cubicBezTo>
                      <a:pt x="47" y="51"/>
                      <a:pt x="51" y="48"/>
                      <a:pt x="41" y="50"/>
                    </a:cubicBezTo>
                    <a:cubicBezTo>
                      <a:pt x="48" y="62"/>
                      <a:pt x="48" y="62"/>
                      <a:pt x="48" y="62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63"/>
                      <a:pt x="64" y="93"/>
                      <a:pt x="63" y="98"/>
                    </a:cubicBezTo>
                    <a:cubicBezTo>
                      <a:pt x="60" y="108"/>
                      <a:pt x="45" y="114"/>
                      <a:pt x="32" y="116"/>
                    </a:cubicBezTo>
                    <a:cubicBezTo>
                      <a:pt x="30" y="117"/>
                      <a:pt x="30" y="117"/>
                      <a:pt x="30" y="117"/>
                    </a:cubicBezTo>
                    <a:cubicBezTo>
                      <a:pt x="10" y="117"/>
                      <a:pt x="10" y="117"/>
                      <a:pt x="10" y="117"/>
                    </a:cubicBezTo>
                    <a:cubicBezTo>
                      <a:pt x="3" y="131"/>
                      <a:pt x="0" y="135"/>
                      <a:pt x="1" y="142"/>
                    </a:cubicBezTo>
                    <a:cubicBezTo>
                      <a:pt x="7" y="151"/>
                      <a:pt x="7" y="160"/>
                      <a:pt x="21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9" y="169"/>
                      <a:pt x="53" y="165"/>
                      <a:pt x="59" y="176"/>
                    </a:cubicBezTo>
                    <a:cubicBezTo>
                      <a:pt x="69" y="195"/>
                      <a:pt x="57" y="188"/>
                      <a:pt x="78" y="195"/>
                    </a:cubicBezTo>
                    <a:cubicBezTo>
                      <a:pt x="72" y="166"/>
                      <a:pt x="72" y="166"/>
                      <a:pt x="72" y="166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80" y="175"/>
                      <a:pt x="85" y="185"/>
                      <a:pt x="97" y="183"/>
                    </a:cubicBezTo>
                    <a:cubicBezTo>
                      <a:pt x="112" y="181"/>
                      <a:pt x="112" y="181"/>
                      <a:pt x="112" y="181"/>
                    </a:cubicBezTo>
                    <a:cubicBezTo>
                      <a:pt x="124" y="179"/>
                      <a:pt x="133" y="171"/>
                      <a:pt x="142" y="179"/>
                    </a:cubicBezTo>
                    <a:cubicBezTo>
                      <a:pt x="149" y="185"/>
                      <a:pt x="151" y="195"/>
                      <a:pt x="164" y="193"/>
                    </a:cubicBezTo>
                    <a:cubicBezTo>
                      <a:pt x="170" y="192"/>
                      <a:pt x="178" y="184"/>
                      <a:pt x="177" y="177"/>
                    </a:cubicBezTo>
                    <a:cubicBezTo>
                      <a:pt x="176" y="173"/>
                      <a:pt x="176" y="173"/>
                      <a:pt x="176" y="173"/>
                    </a:cubicBezTo>
                    <a:cubicBezTo>
                      <a:pt x="174" y="153"/>
                      <a:pt x="147" y="151"/>
                      <a:pt x="146" y="145"/>
                    </a:cubicBezTo>
                    <a:cubicBezTo>
                      <a:pt x="145" y="137"/>
                      <a:pt x="151" y="121"/>
                      <a:pt x="149" y="107"/>
                    </a:cubicBezTo>
                    <a:cubicBezTo>
                      <a:pt x="147" y="95"/>
                      <a:pt x="132" y="93"/>
                      <a:pt x="122" y="90"/>
                    </a:cubicBezTo>
                    <a:cubicBezTo>
                      <a:pt x="126" y="80"/>
                      <a:pt x="126" y="80"/>
                      <a:pt x="126" y="80"/>
                    </a:cubicBezTo>
                    <a:cubicBezTo>
                      <a:pt x="144" y="77"/>
                      <a:pt x="141" y="71"/>
                      <a:pt x="151" y="64"/>
                    </a:cubicBezTo>
                    <a:cubicBezTo>
                      <a:pt x="162" y="56"/>
                      <a:pt x="172" y="56"/>
                      <a:pt x="170" y="40"/>
                    </a:cubicBezTo>
                    <a:cubicBezTo>
                      <a:pt x="155" y="39"/>
                      <a:pt x="145" y="36"/>
                      <a:pt x="137" y="25"/>
                    </a:cubicBezTo>
                    <a:cubicBezTo>
                      <a:pt x="140" y="15"/>
                      <a:pt x="140" y="15"/>
                      <a:pt x="140" y="15"/>
                    </a:cubicBezTo>
                    <a:cubicBezTo>
                      <a:pt x="136" y="8"/>
                      <a:pt x="133" y="0"/>
                      <a:pt x="123" y="1"/>
                    </a:cubicBezTo>
                    <a:cubicBezTo>
                      <a:pt x="111" y="3"/>
                      <a:pt x="120" y="13"/>
                      <a:pt x="121" y="18"/>
                    </a:cubicBezTo>
                    <a:close/>
                    <a:moveTo>
                      <a:pt x="134" y="40"/>
                    </a:moveTo>
                    <a:cubicBezTo>
                      <a:pt x="138" y="38"/>
                      <a:pt x="140" y="42"/>
                      <a:pt x="143" y="47"/>
                    </a:cubicBezTo>
                    <a:cubicBezTo>
                      <a:pt x="150" y="51"/>
                      <a:pt x="146" y="57"/>
                      <a:pt x="146" y="57"/>
                    </a:cubicBezTo>
                    <a:cubicBezTo>
                      <a:pt x="146" y="57"/>
                      <a:pt x="132" y="64"/>
                      <a:pt x="129" y="60"/>
                    </a:cubicBezTo>
                    <a:cubicBezTo>
                      <a:pt x="126" y="56"/>
                      <a:pt x="131" y="41"/>
                      <a:pt x="134" y="4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ṧḻîďè"/>
              <p:cNvSpPr/>
              <p:nvPr/>
            </p:nvSpPr>
            <p:spPr bwMode="auto">
              <a:xfrm>
                <a:off x="7794625" y="2903538"/>
                <a:ext cx="468313" cy="663575"/>
              </a:xfrm>
              <a:custGeom>
                <a:avLst/>
                <a:gdLst>
                  <a:gd name="T0" fmla="*/ 59 w 142"/>
                  <a:gd name="T1" fmla="*/ 83 h 200"/>
                  <a:gd name="T2" fmla="*/ 31 w 142"/>
                  <a:gd name="T3" fmla="*/ 82 h 200"/>
                  <a:gd name="T4" fmla="*/ 34 w 142"/>
                  <a:gd name="T5" fmla="*/ 98 h 200"/>
                  <a:gd name="T6" fmla="*/ 54 w 142"/>
                  <a:gd name="T7" fmla="*/ 105 h 200"/>
                  <a:gd name="T8" fmla="*/ 59 w 142"/>
                  <a:gd name="T9" fmla="*/ 101 h 200"/>
                  <a:gd name="T10" fmla="*/ 61 w 142"/>
                  <a:gd name="T11" fmla="*/ 110 h 200"/>
                  <a:gd name="T12" fmla="*/ 43 w 142"/>
                  <a:gd name="T13" fmla="*/ 111 h 200"/>
                  <a:gd name="T14" fmla="*/ 41 w 142"/>
                  <a:gd name="T15" fmla="*/ 113 h 200"/>
                  <a:gd name="T16" fmla="*/ 14 w 142"/>
                  <a:gd name="T17" fmla="*/ 141 h 200"/>
                  <a:gd name="T18" fmla="*/ 3 w 142"/>
                  <a:gd name="T19" fmla="*/ 176 h 200"/>
                  <a:gd name="T20" fmla="*/ 12 w 142"/>
                  <a:gd name="T21" fmla="*/ 195 h 200"/>
                  <a:gd name="T22" fmla="*/ 21 w 142"/>
                  <a:gd name="T23" fmla="*/ 194 h 200"/>
                  <a:gd name="T24" fmla="*/ 42 w 142"/>
                  <a:gd name="T25" fmla="*/ 157 h 200"/>
                  <a:gd name="T26" fmla="*/ 56 w 142"/>
                  <a:gd name="T27" fmla="*/ 156 h 200"/>
                  <a:gd name="T28" fmla="*/ 59 w 142"/>
                  <a:gd name="T29" fmla="*/ 191 h 200"/>
                  <a:gd name="T30" fmla="*/ 71 w 142"/>
                  <a:gd name="T31" fmla="*/ 200 h 200"/>
                  <a:gd name="T32" fmla="*/ 77 w 142"/>
                  <a:gd name="T33" fmla="*/ 146 h 200"/>
                  <a:gd name="T34" fmla="*/ 88 w 142"/>
                  <a:gd name="T35" fmla="*/ 178 h 200"/>
                  <a:gd name="T36" fmla="*/ 110 w 142"/>
                  <a:gd name="T37" fmla="*/ 180 h 200"/>
                  <a:gd name="T38" fmla="*/ 117 w 142"/>
                  <a:gd name="T39" fmla="*/ 170 h 200"/>
                  <a:gd name="T40" fmla="*/ 105 w 142"/>
                  <a:gd name="T41" fmla="*/ 128 h 200"/>
                  <a:gd name="T42" fmla="*/ 88 w 142"/>
                  <a:gd name="T43" fmla="*/ 117 h 200"/>
                  <a:gd name="T44" fmla="*/ 73 w 142"/>
                  <a:gd name="T45" fmla="*/ 128 h 200"/>
                  <a:gd name="T46" fmla="*/ 76 w 142"/>
                  <a:gd name="T47" fmla="*/ 92 h 200"/>
                  <a:gd name="T48" fmla="*/ 78 w 142"/>
                  <a:gd name="T49" fmla="*/ 93 h 200"/>
                  <a:gd name="T50" fmla="*/ 122 w 142"/>
                  <a:gd name="T51" fmla="*/ 67 h 200"/>
                  <a:gd name="T52" fmla="*/ 122 w 142"/>
                  <a:gd name="T53" fmla="*/ 69 h 200"/>
                  <a:gd name="T54" fmla="*/ 122 w 142"/>
                  <a:gd name="T55" fmla="*/ 61 h 200"/>
                  <a:gd name="T56" fmla="*/ 95 w 142"/>
                  <a:gd name="T57" fmla="*/ 55 h 200"/>
                  <a:gd name="T58" fmla="*/ 93 w 142"/>
                  <a:gd name="T59" fmla="*/ 69 h 200"/>
                  <a:gd name="T60" fmla="*/ 87 w 142"/>
                  <a:gd name="T61" fmla="*/ 73 h 200"/>
                  <a:gd name="T62" fmla="*/ 81 w 142"/>
                  <a:gd name="T63" fmla="*/ 74 h 200"/>
                  <a:gd name="T64" fmla="*/ 69 w 142"/>
                  <a:gd name="T65" fmla="*/ 13 h 200"/>
                  <a:gd name="T66" fmla="*/ 59 w 142"/>
                  <a:gd name="T67" fmla="*/ 83 h 200"/>
                  <a:gd name="T68" fmla="*/ 102 w 142"/>
                  <a:gd name="T69" fmla="*/ 21 h 200"/>
                  <a:gd name="T70" fmla="*/ 98 w 142"/>
                  <a:gd name="T71" fmla="*/ 10 h 200"/>
                  <a:gd name="T72" fmla="*/ 138 w 142"/>
                  <a:gd name="T73" fmla="*/ 25 h 200"/>
                  <a:gd name="T74" fmla="*/ 132 w 142"/>
                  <a:gd name="T75" fmla="*/ 45 h 200"/>
                  <a:gd name="T76" fmla="*/ 116 w 142"/>
                  <a:gd name="T77" fmla="*/ 46 h 200"/>
                  <a:gd name="T78" fmla="*/ 115 w 142"/>
                  <a:gd name="T79" fmla="*/ 39 h 200"/>
                  <a:gd name="T80" fmla="*/ 108 w 142"/>
                  <a:gd name="T81" fmla="*/ 33 h 200"/>
                  <a:gd name="T82" fmla="*/ 102 w 142"/>
                  <a:gd name="T83" fmla="*/ 21 h 200"/>
                  <a:gd name="T84" fmla="*/ 42 w 142"/>
                  <a:gd name="T85" fmla="*/ 137 h 200"/>
                  <a:gd name="T86" fmla="*/ 50 w 142"/>
                  <a:gd name="T87" fmla="*/ 122 h 200"/>
                  <a:gd name="T88" fmla="*/ 57 w 142"/>
                  <a:gd name="T89" fmla="*/ 128 h 200"/>
                  <a:gd name="T90" fmla="*/ 42 w 142"/>
                  <a:gd name="T91" fmla="*/ 137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2" h="200">
                    <a:moveTo>
                      <a:pt x="59" y="83"/>
                    </a:moveTo>
                    <a:cubicBezTo>
                      <a:pt x="48" y="90"/>
                      <a:pt x="38" y="83"/>
                      <a:pt x="31" y="82"/>
                    </a:cubicBezTo>
                    <a:cubicBezTo>
                      <a:pt x="33" y="90"/>
                      <a:pt x="31" y="91"/>
                      <a:pt x="34" y="98"/>
                    </a:cubicBezTo>
                    <a:cubicBezTo>
                      <a:pt x="39" y="108"/>
                      <a:pt x="45" y="110"/>
                      <a:pt x="54" y="105"/>
                    </a:cubicBezTo>
                    <a:cubicBezTo>
                      <a:pt x="59" y="101"/>
                      <a:pt x="59" y="101"/>
                      <a:pt x="59" y="101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54" y="113"/>
                      <a:pt x="47" y="109"/>
                      <a:pt x="43" y="111"/>
                    </a:cubicBezTo>
                    <a:cubicBezTo>
                      <a:pt x="41" y="113"/>
                      <a:pt x="41" y="113"/>
                      <a:pt x="41" y="113"/>
                    </a:cubicBezTo>
                    <a:cubicBezTo>
                      <a:pt x="29" y="120"/>
                      <a:pt x="23" y="131"/>
                      <a:pt x="14" y="141"/>
                    </a:cubicBezTo>
                    <a:cubicBezTo>
                      <a:pt x="0" y="156"/>
                      <a:pt x="10" y="160"/>
                      <a:pt x="3" y="176"/>
                    </a:cubicBezTo>
                    <a:cubicBezTo>
                      <a:pt x="12" y="195"/>
                      <a:pt x="12" y="195"/>
                      <a:pt x="12" y="195"/>
                    </a:cubicBezTo>
                    <a:cubicBezTo>
                      <a:pt x="16" y="195"/>
                      <a:pt x="17" y="197"/>
                      <a:pt x="21" y="194"/>
                    </a:cubicBezTo>
                    <a:cubicBezTo>
                      <a:pt x="35" y="185"/>
                      <a:pt x="37" y="160"/>
                      <a:pt x="42" y="157"/>
                    </a:cubicBezTo>
                    <a:cubicBezTo>
                      <a:pt x="49" y="153"/>
                      <a:pt x="51" y="154"/>
                      <a:pt x="56" y="156"/>
                    </a:cubicBezTo>
                    <a:cubicBezTo>
                      <a:pt x="55" y="168"/>
                      <a:pt x="51" y="176"/>
                      <a:pt x="59" y="191"/>
                    </a:cubicBezTo>
                    <a:cubicBezTo>
                      <a:pt x="63" y="199"/>
                      <a:pt x="65" y="199"/>
                      <a:pt x="71" y="200"/>
                    </a:cubicBezTo>
                    <a:cubicBezTo>
                      <a:pt x="76" y="185"/>
                      <a:pt x="62" y="157"/>
                      <a:pt x="77" y="146"/>
                    </a:cubicBezTo>
                    <a:cubicBezTo>
                      <a:pt x="88" y="178"/>
                      <a:pt x="88" y="178"/>
                      <a:pt x="88" y="178"/>
                    </a:cubicBezTo>
                    <a:cubicBezTo>
                      <a:pt x="90" y="186"/>
                      <a:pt x="105" y="184"/>
                      <a:pt x="110" y="180"/>
                    </a:cubicBezTo>
                    <a:cubicBezTo>
                      <a:pt x="116" y="177"/>
                      <a:pt x="116" y="174"/>
                      <a:pt x="117" y="170"/>
                    </a:cubicBezTo>
                    <a:cubicBezTo>
                      <a:pt x="111" y="158"/>
                      <a:pt x="107" y="144"/>
                      <a:pt x="105" y="128"/>
                    </a:cubicBezTo>
                    <a:cubicBezTo>
                      <a:pt x="103" y="121"/>
                      <a:pt x="90" y="115"/>
                      <a:pt x="88" y="117"/>
                    </a:cubicBezTo>
                    <a:cubicBezTo>
                      <a:pt x="73" y="128"/>
                      <a:pt x="73" y="128"/>
                      <a:pt x="73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8" y="93"/>
                      <a:pt x="78" y="93"/>
                      <a:pt x="78" y="93"/>
                    </a:cubicBezTo>
                    <a:cubicBezTo>
                      <a:pt x="122" y="67"/>
                      <a:pt x="122" y="67"/>
                      <a:pt x="122" y="67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95" y="55"/>
                      <a:pt x="95" y="55"/>
                      <a:pt x="95" y="55"/>
                    </a:cubicBezTo>
                    <a:cubicBezTo>
                      <a:pt x="97" y="61"/>
                      <a:pt x="99" y="66"/>
                      <a:pt x="93" y="69"/>
                    </a:cubicBezTo>
                    <a:cubicBezTo>
                      <a:pt x="87" y="73"/>
                      <a:pt x="87" y="73"/>
                      <a:pt x="87" y="73"/>
                    </a:cubicBezTo>
                    <a:cubicBezTo>
                      <a:pt x="80" y="77"/>
                      <a:pt x="87" y="74"/>
                      <a:pt x="81" y="74"/>
                    </a:cubicBezTo>
                    <a:cubicBezTo>
                      <a:pt x="80" y="71"/>
                      <a:pt x="93" y="0"/>
                      <a:pt x="69" y="13"/>
                    </a:cubicBezTo>
                    <a:cubicBezTo>
                      <a:pt x="72" y="23"/>
                      <a:pt x="65" y="79"/>
                      <a:pt x="59" y="83"/>
                    </a:cubicBezTo>
                    <a:close/>
                    <a:moveTo>
                      <a:pt x="102" y="21"/>
                    </a:moveTo>
                    <a:cubicBezTo>
                      <a:pt x="99" y="16"/>
                      <a:pt x="100" y="15"/>
                      <a:pt x="98" y="10"/>
                    </a:cubicBezTo>
                    <a:cubicBezTo>
                      <a:pt x="123" y="12"/>
                      <a:pt x="117" y="9"/>
                      <a:pt x="138" y="25"/>
                    </a:cubicBezTo>
                    <a:cubicBezTo>
                      <a:pt x="139" y="34"/>
                      <a:pt x="142" y="38"/>
                      <a:pt x="132" y="45"/>
                    </a:cubicBezTo>
                    <a:cubicBezTo>
                      <a:pt x="125" y="49"/>
                      <a:pt x="122" y="47"/>
                      <a:pt x="116" y="46"/>
                    </a:cubicBezTo>
                    <a:cubicBezTo>
                      <a:pt x="115" y="39"/>
                      <a:pt x="115" y="39"/>
                      <a:pt x="115" y="39"/>
                    </a:cubicBezTo>
                    <a:cubicBezTo>
                      <a:pt x="111" y="37"/>
                      <a:pt x="110" y="38"/>
                      <a:pt x="108" y="33"/>
                    </a:cubicBezTo>
                    <a:cubicBezTo>
                      <a:pt x="102" y="21"/>
                      <a:pt x="102" y="21"/>
                      <a:pt x="102" y="21"/>
                    </a:cubicBezTo>
                    <a:close/>
                    <a:moveTo>
                      <a:pt x="42" y="137"/>
                    </a:moveTo>
                    <a:cubicBezTo>
                      <a:pt x="34" y="134"/>
                      <a:pt x="44" y="126"/>
                      <a:pt x="50" y="122"/>
                    </a:cubicBezTo>
                    <a:cubicBezTo>
                      <a:pt x="55" y="119"/>
                      <a:pt x="54" y="119"/>
                      <a:pt x="57" y="128"/>
                    </a:cubicBezTo>
                    <a:cubicBezTo>
                      <a:pt x="59" y="136"/>
                      <a:pt x="50" y="141"/>
                      <a:pt x="42" y="13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$ļïḑe"/>
              <p:cNvSpPr/>
              <p:nvPr/>
            </p:nvSpPr>
            <p:spPr bwMode="auto">
              <a:xfrm>
                <a:off x="8455025" y="2909888"/>
                <a:ext cx="461963" cy="633413"/>
              </a:xfrm>
              <a:custGeom>
                <a:avLst/>
                <a:gdLst>
                  <a:gd name="T0" fmla="*/ 52 w 140"/>
                  <a:gd name="T1" fmla="*/ 80 h 191"/>
                  <a:gd name="T2" fmla="*/ 0 w 140"/>
                  <a:gd name="T3" fmla="*/ 90 h 191"/>
                  <a:gd name="T4" fmla="*/ 12 w 140"/>
                  <a:gd name="T5" fmla="*/ 108 h 191"/>
                  <a:gd name="T6" fmla="*/ 16 w 140"/>
                  <a:gd name="T7" fmla="*/ 111 h 191"/>
                  <a:gd name="T8" fmla="*/ 36 w 140"/>
                  <a:gd name="T9" fmla="*/ 140 h 191"/>
                  <a:gd name="T10" fmla="*/ 8 w 140"/>
                  <a:gd name="T11" fmla="*/ 154 h 191"/>
                  <a:gd name="T12" fmla="*/ 10 w 140"/>
                  <a:gd name="T13" fmla="*/ 164 h 191"/>
                  <a:gd name="T14" fmla="*/ 12 w 140"/>
                  <a:gd name="T15" fmla="*/ 166 h 191"/>
                  <a:gd name="T16" fmla="*/ 46 w 140"/>
                  <a:gd name="T17" fmla="*/ 161 h 191"/>
                  <a:gd name="T18" fmla="*/ 53 w 140"/>
                  <a:gd name="T19" fmla="*/ 151 h 191"/>
                  <a:gd name="T20" fmla="*/ 67 w 140"/>
                  <a:gd name="T21" fmla="*/ 103 h 191"/>
                  <a:gd name="T22" fmla="*/ 100 w 140"/>
                  <a:gd name="T23" fmla="*/ 84 h 191"/>
                  <a:gd name="T24" fmla="*/ 135 w 140"/>
                  <a:gd name="T25" fmla="*/ 70 h 191"/>
                  <a:gd name="T26" fmla="*/ 137 w 140"/>
                  <a:gd name="T27" fmla="*/ 68 h 191"/>
                  <a:gd name="T28" fmla="*/ 138 w 140"/>
                  <a:gd name="T29" fmla="*/ 57 h 191"/>
                  <a:gd name="T30" fmla="*/ 108 w 140"/>
                  <a:gd name="T31" fmla="*/ 54 h 191"/>
                  <a:gd name="T32" fmla="*/ 92 w 140"/>
                  <a:gd name="T33" fmla="*/ 47 h 191"/>
                  <a:gd name="T34" fmla="*/ 90 w 140"/>
                  <a:gd name="T35" fmla="*/ 44 h 191"/>
                  <a:gd name="T36" fmla="*/ 97 w 140"/>
                  <a:gd name="T37" fmla="*/ 61 h 191"/>
                  <a:gd name="T38" fmla="*/ 100 w 140"/>
                  <a:gd name="T39" fmla="*/ 63 h 191"/>
                  <a:gd name="T40" fmla="*/ 74 w 140"/>
                  <a:gd name="T41" fmla="*/ 71 h 191"/>
                  <a:gd name="T42" fmla="*/ 61 w 140"/>
                  <a:gd name="T43" fmla="*/ 4 h 191"/>
                  <a:gd name="T44" fmla="*/ 48 w 140"/>
                  <a:gd name="T45" fmla="*/ 1 h 191"/>
                  <a:gd name="T46" fmla="*/ 44 w 140"/>
                  <a:gd name="T47" fmla="*/ 8 h 191"/>
                  <a:gd name="T48" fmla="*/ 52 w 140"/>
                  <a:gd name="T49" fmla="*/ 80 h 191"/>
                  <a:gd name="T50" fmla="*/ 106 w 140"/>
                  <a:gd name="T51" fmla="*/ 184 h 191"/>
                  <a:gd name="T52" fmla="*/ 94 w 140"/>
                  <a:gd name="T53" fmla="*/ 161 h 191"/>
                  <a:gd name="T54" fmla="*/ 73 w 140"/>
                  <a:gd name="T55" fmla="*/ 140 h 191"/>
                  <a:gd name="T56" fmla="*/ 88 w 140"/>
                  <a:gd name="T57" fmla="*/ 126 h 191"/>
                  <a:gd name="T58" fmla="*/ 120 w 140"/>
                  <a:gd name="T59" fmla="*/ 145 h 191"/>
                  <a:gd name="T60" fmla="*/ 134 w 140"/>
                  <a:gd name="T61" fmla="*/ 175 h 191"/>
                  <a:gd name="T62" fmla="*/ 117 w 140"/>
                  <a:gd name="T63" fmla="*/ 191 h 191"/>
                  <a:gd name="T64" fmla="*/ 106 w 140"/>
                  <a:gd name="T65" fmla="*/ 18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40" h="191">
                    <a:moveTo>
                      <a:pt x="52" y="80"/>
                    </a:moveTo>
                    <a:cubicBezTo>
                      <a:pt x="42" y="95"/>
                      <a:pt x="9" y="87"/>
                      <a:pt x="0" y="90"/>
                    </a:cubicBezTo>
                    <a:cubicBezTo>
                      <a:pt x="0" y="98"/>
                      <a:pt x="3" y="102"/>
                      <a:pt x="12" y="108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27" y="118"/>
                      <a:pt x="69" y="92"/>
                      <a:pt x="36" y="140"/>
                    </a:cubicBezTo>
                    <a:cubicBezTo>
                      <a:pt x="32" y="146"/>
                      <a:pt x="15" y="143"/>
                      <a:pt x="8" y="154"/>
                    </a:cubicBezTo>
                    <a:cubicBezTo>
                      <a:pt x="5" y="159"/>
                      <a:pt x="5" y="161"/>
                      <a:pt x="10" y="164"/>
                    </a:cubicBezTo>
                    <a:cubicBezTo>
                      <a:pt x="12" y="166"/>
                      <a:pt x="12" y="166"/>
                      <a:pt x="12" y="166"/>
                    </a:cubicBezTo>
                    <a:cubicBezTo>
                      <a:pt x="23" y="173"/>
                      <a:pt x="38" y="173"/>
                      <a:pt x="46" y="161"/>
                    </a:cubicBezTo>
                    <a:cubicBezTo>
                      <a:pt x="53" y="151"/>
                      <a:pt x="53" y="151"/>
                      <a:pt x="53" y="151"/>
                    </a:cubicBezTo>
                    <a:cubicBezTo>
                      <a:pt x="63" y="136"/>
                      <a:pt x="66" y="116"/>
                      <a:pt x="67" y="103"/>
                    </a:cubicBezTo>
                    <a:cubicBezTo>
                      <a:pt x="80" y="96"/>
                      <a:pt x="86" y="90"/>
                      <a:pt x="100" y="84"/>
                    </a:cubicBezTo>
                    <a:cubicBezTo>
                      <a:pt x="105" y="82"/>
                      <a:pt x="134" y="71"/>
                      <a:pt x="135" y="70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40" y="63"/>
                      <a:pt x="138" y="62"/>
                      <a:pt x="138" y="57"/>
                    </a:cubicBezTo>
                    <a:cubicBezTo>
                      <a:pt x="129" y="50"/>
                      <a:pt x="121" y="55"/>
                      <a:pt x="108" y="54"/>
                    </a:cubicBezTo>
                    <a:cubicBezTo>
                      <a:pt x="103" y="54"/>
                      <a:pt x="96" y="47"/>
                      <a:pt x="92" y="47"/>
                    </a:cubicBezTo>
                    <a:cubicBezTo>
                      <a:pt x="90" y="44"/>
                      <a:pt x="90" y="44"/>
                      <a:pt x="90" y="44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100" y="63"/>
                      <a:pt x="100" y="63"/>
                      <a:pt x="100" y="63"/>
                    </a:cubicBezTo>
                    <a:cubicBezTo>
                      <a:pt x="74" y="71"/>
                      <a:pt x="74" y="71"/>
                      <a:pt x="74" y="71"/>
                    </a:cubicBezTo>
                    <a:cubicBezTo>
                      <a:pt x="69" y="57"/>
                      <a:pt x="80" y="17"/>
                      <a:pt x="61" y="4"/>
                    </a:cubicBezTo>
                    <a:cubicBezTo>
                      <a:pt x="55" y="0"/>
                      <a:pt x="59" y="5"/>
                      <a:pt x="48" y="1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41" y="12"/>
                      <a:pt x="64" y="62"/>
                      <a:pt x="52" y="80"/>
                    </a:cubicBezTo>
                    <a:close/>
                    <a:moveTo>
                      <a:pt x="106" y="184"/>
                    </a:moveTo>
                    <a:cubicBezTo>
                      <a:pt x="102" y="181"/>
                      <a:pt x="99" y="167"/>
                      <a:pt x="94" y="161"/>
                    </a:cubicBezTo>
                    <a:cubicBezTo>
                      <a:pt x="89" y="154"/>
                      <a:pt x="79" y="147"/>
                      <a:pt x="73" y="140"/>
                    </a:cubicBezTo>
                    <a:cubicBezTo>
                      <a:pt x="72" y="132"/>
                      <a:pt x="74" y="124"/>
                      <a:pt x="88" y="126"/>
                    </a:cubicBezTo>
                    <a:cubicBezTo>
                      <a:pt x="105" y="136"/>
                      <a:pt x="104" y="128"/>
                      <a:pt x="120" y="145"/>
                    </a:cubicBezTo>
                    <a:cubicBezTo>
                      <a:pt x="127" y="152"/>
                      <a:pt x="139" y="168"/>
                      <a:pt x="134" y="175"/>
                    </a:cubicBezTo>
                    <a:cubicBezTo>
                      <a:pt x="128" y="184"/>
                      <a:pt x="124" y="185"/>
                      <a:pt x="117" y="191"/>
                    </a:cubicBezTo>
                    <a:lnTo>
                      <a:pt x="106" y="18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Sḷîḓê"/>
              <p:cNvSpPr/>
              <p:nvPr/>
            </p:nvSpPr>
            <p:spPr bwMode="auto">
              <a:xfrm>
                <a:off x="9128125" y="2794000"/>
                <a:ext cx="434975" cy="882650"/>
              </a:xfrm>
              <a:custGeom>
                <a:avLst/>
                <a:gdLst>
                  <a:gd name="T0" fmla="*/ 10 w 132"/>
                  <a:gd name="T1" fmla="*/ 53 h 266"/>
                  <a:gd name="T2" fmla="*/ 23 w 132"/>
                  <a:gd name="T3" fmla="*/ 79 h 266"/>
                  <a:gd name="T4" fmla="*/ 35 w 132"/>
                  <a:gd name="T5" fmla="*/ 78 h 266"/>
                  <a:gd name="T6" fmla="*/ 32 w 132"/>
                  <a:gd name="T7" fmla="*/ 30 h 266"/>
                  <a:gd name="T8" fmla="*/ 10 w 132"/>
                  <a:gd name="T9" fmla="*/ 53 h 266"/>
                  <a:gd name="T10" fmla="*/ 15 w 132"/>
                  <a:gd name="T11" fmla="*/ 185 h 266"/>
                  <a:gd name="T12" fmla="*/ 5 w 132"/>
                  <a:gd name="T13" fmla="*/ 165 h 266"/>
                  <a:gd name="T14" fmla="*/ 0 w 132"/>
                  <a:gd name="T15" fmla="*/ 146 h 266"/>
                  <a:gd name="T16" fmla="*/ 13 w 132"/>
                  <a:gd name="T17" fmla="*/ 139 h 266"/>
                  <a:gd name="T18" fmla="*/ 27 w 132"/>
                  <a:gd name="T19" fmla="*/ 127 h 266"/>
                  <a:gd name="T20" fmla="*/ 80 w 132"/>
                  <a:gd name="T21" fmla="*/ 81 h 266"/>
                  <a:gd name="T22" fmla="*/ 61 w 132"/>
                  <a:gd name="T23" fmla="*/ 82 h 266"/>
                  <a:gd name="T24" fmla="*/ 53 w 132"/>
                  <a:gd name="T25" fmla="*/ 53 h 266"/>
                  <a:gd name="T26" fmla="*/ 71 w 132"/>
                  <a:gd name="T27" fmla="*/ 61 h 266"/>
                  <a:gd name="T28" fmla="*/ 122 w 132"/>
                  <a:gd name="T29" fmla="*/ 54 h 266"/>
                  <a:gd name="T30" fmla="*/ 129 w 132"/>
                  <a:gd name="T31" fmla="*/ 77 h 266"/>
                  <a:gd name="T32" fmla="*/ 128 w 132"/>
                  <a:gd name="T33" fmla="*/ 79 h 266"/>
                  <a:gd name="T34" fmla="*/ 100 w 132"/>
                  <a:gd name="T35" fmla="*/ 88 h 266"/>
                  <a:gd name="T36" fmla="*/ 76 w 132"/>
                  <a:gd name="T37" fmla="*/ 103 h 266"/>
                  <a:gd name="T38" fmla="*/ 107 w 132"/>
                  <a:gd name="T39" fmla="*/ 112 h 266"/>
                  <a:gd name="T40" fmla="*/ 124 w 132"/>
                  <a:gd name="T41" fmla="*/ 141 h 266"/>
                  <a:gd name="T42" fmla="*/ 123 w 132"/>
                  <a:gd name="T43" fmla="*/ 143 h 266"/>
                  <a:gd name="T44" fmla="*/ 96 w 132"/>
                  <a:gd name="T45" fmla="*/ 156 h 266"/>
                  <a:gd name="T46" fmla="*/ 97 w 132"/>
                  <a:gd name="T47" fmla="*/ 170 h 266"/>
                  <a:gd name="T48" fmla="*/ 93 w 132"/>
                  <a:gd name="T49" fmla="*/ 176 h 266"/>
                  <a:gd name="T50" fmla="*/ 86 w 132"/>
                  <a:gd name="T51" fmla="*/ 200 h 266"/>
                  <a:gd name="T52" fmla="*/ 123 w 132"/>
                  <a:gd name="T53" fmla="*/ 193 h 266"/>
                  <a:gd name="T54" fmla="*/ 125 w 132"/>
                  <a:gd name="T55" fmla="*/ 194 h 266"/>
                  <a:gd name="T56" fmla="*/ 127 w 132"/>
                  <a:gd name="T57" fmla="*/ 211 h 266"/>
                  <a:gd name="T58" fmla="*/ 89 w 132"/>
                  <a:gd name="T59" fmla="*/ 224 h 266"/>
                  <a:gd name="T60" fmla="*/ 89 w 132"/>
                  <a:gd name="T61" fmla="*/ 248 h 266"/>
                  <a:gd name="T62" fmla="*/ 35 w 132"/>
                  <a:gd name="T63" fmla="*/ 257 h 266"/>
                  <a:gd name="T64" fmla="*/ 13 w 132"/>
                  <a:gd name="T65" fmla="*/ 231 h 266"/>
                  <a:gd name="T66" fmla="*/ 78 w 132"/>
                  <a:gd name="T67" fmla="*/ 223 h 266"/>
                  <a:gd name="T68" fmla="*/ 9 w 132"/>
                  <a:gd name="T69" fmla="*/ 217 h 266"/>
                  <a:gd name="T70" fmla="*/ 39 w 132"/>
                  <a:gd name="T71" fmla="*/ 206 h 266"/>
                  <a:gd name="T72" fmla="*/ 71 w 132"/>
                  <a:gd name="T73" fmla="*/ 202 h 266"/>
                  <a:gd name="T74" fmla="*/ 79 w 132"/>
                  <a:gd name="T75" fmla="*/ 168 h 266"/>
                  <a:gd name="T76" fmla="*/ 55 w 132"/>
                  <a:gd name="T77" fmla="*/ 171 h 266"/>
                  <a:gd name="T78" fmla="*/ 54 w 132"/>
                  <a:gd name="T79" fmla="*/ 163 h 266"/>
                  <a:gd name="T80" fmla="*/ 55 w 132"/>
                  <a:gd name="T81" fmla="*/ 161 h 266"/>
                  <a:gd name="T82" fmla="*/ 81 w 132"/>
                  <a:gd name="T83" fmla="*/ 151 h 266"/>
                  <a:gd name="T84" fmla="*/ 105 w 132"/>
                  <a:gd name="T85" fmla="*/ 136 h 266"/>
                  <a:gd name="T86" fmla="*/ 103 w 132"/>
                  <a:gd name="T87" fmla="*/ 126 h 266"/>
                  <a:gd name="T88" fmla="*/ 86 w 132"/>
                  <a:gd name="T89" fmla="*/ 120 h 266"/>
                  <a:gd name="T90" fmla="*/ 57 w 132"/>
                  <a:gd name="T91" fmla="*/ 130 h 266"/>
                  <a:gd name="T92" fmla="*/ 31 w 132"/>
                  <a:gd name="T93" fmla="*/ 150 h 266"/>
                  <a:gd name="T94" fmla="*/ 36 w 132"/>
                  <a:gd name="T95" fmla="*/ 186 h 266"/>
                  <a:gd name="T96" fmla="*/ 28 w 132"/>
                  <a:gd name="T97" fmla="*/ 190 h 266"/>
                  <a:gd name="T98" fmla="*/ 21 w 132"/>
                  <a:gd name="T99" fmla="*/ 183 h 266"/>
                  <a:gd name="T100" fmla="*/ 15 w 132"/>
                  <a:gd name="T101" fmla="*/ 18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2" h="266">
                    <a:moveTo>
                      <a:pt x="10" y="53"/>
                    </a:moveTo>
                    <a:cubicBezTo>
                      <a:pt x="11" y="60"/>
                      <a:pt x="15" y="75"/>
                      <a:pt x="23" y="79"/>
                    </a:cubicBezTo>
                    <a:cubicBezTo>
                      <a:pt x="29" y="82"/>
                      <a:pt x="31" y="80"/>
                      <a:pt x="35" y="78"/>
                    </a:cubicBezTo>
                    <a:cubicBezTo>
                      <a:pt x="40" y="61"/>
                      <a:pt x="37" y="46"/>
                      <a:pt x="32" y="30"/>
                    </a:cubicBezTo>
                    <a:cubicBezTo>
                      <a:pt x="24" y="0"/>
                      <a:pt x="18" y="39"/>
                      <a:pt x="10" y="53"/>
                    </a:cubicBezTo>
                    <a:close/>
                    <a:moveTo>
                      <a:pt x="15" y="185"/>
                    </a:moveTo>
                    <a:cubicBezTo>
                      <a:pt x="5" y="165"/>
                      <a:pt x="5" y="165"/>
                      <a:pt x="5" y="165"/>
                    </a:cubicBezTo>
                    <a:cubicBezTo>
                      <a:pt x="6" y="157"/>
                      <a:pt x="4" y="151"/>
                      <a:pt x="0" y="146"/>
                    </a:cubicBezTo>
                    <a:cubicBezTo>
                      <a:pt x="3" y="144"/>
                      <a:pt x="9" y="141"/>
                      <a:pt x="13" y="139"/>
                    </a:cubicBezTo>
                    <a:cubicBezTo>
                      <a:pt x="19" y="135"/>
                      <a:pt x="22" y="131"/>
                      <a:pt x="27" y="127"/>
                    </a:cubicBezTo>
                    <a:cubicBezTo>
                      <a:pt x="45" y="111"/>
                      <a:pt x="66" y="95"/>
                      <a:pt x="80" y="81"/>
                    </a:cubicBezTo>
                    <a:cubicBezTo>
                      <a:pt x="61" y="82"/>
                      <a:pt x="61" y="82"/>
                      <a:pt x="61" y="82"/>
                    </a:cubicBezTo>
                    <a:cubicBezTo>
                      <a:pt x="57" y="71"/>
                      <a:pt x="48" y="63"/>
                      <a:pt x="53" y="53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90" y="73"/>
                      <a:pt x="102" y="43"/>
                      <a:pt x="122" y="54"/>
                    </a:cubicBezTo>
                    <a:cubicBezTo>
                      <a:pt x="128" y="58"/>
                      <a:pt x="132" y="71"/>
                      <a:pt x="129" y="77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4" y="87"/>
                      <a:pt x="108" y="85"/>
                      <a:pt x="100" y="88"/>
                    </a:cubicBezTo>
                    <a:cubicBezTo>
                      <a:pt x="92" y="91"/>
                      <a:pt x="83" y="98"/>
                      <a:pt x="76" y="103"/>
                    </a:cubicBezTo>
                    <a:cubicBezTo>
                      <a:pt x="87" y="106"/>
                      <a:pt x="92" y="104"/>
                      <a:pt x="107" y="112"/>
                    </a:cubicBezTo>
                    <a:cubicBezTo>
                      <a:pt x="116" y="117"/>
                      <a:pt x="129" y="132"/>
                      <a:pt x="124" y="141"/>
                    </a:cubicBezTo>
                    <a:cubicBezTo>
                      <a:pt x="123" y="143"/>
                      <a:pt x="123" y="143"/>
                      <a:pt x="123" y="143"/>
                    </a:cubicBezTo>
                    <a:cubicBezTo>
                      <a:pt x="118" y="153"/>
                      <a:pt x="104" y="148"/>
                      <a:pt x="96" y="156"/>
                    </a:cubicBezTo>
                    <a:cubicBezTo>
                      <a:pt x="101" y="161"/>
                      <a:pt x="101" y="162"/>
                      <a:pt x="97" y="170"/>
                    </a:cubicBezTo>
                    <a:cubicBezTo>
                      <a:pt x="93" y="176"/>
                      <a:pt x="93" y="176"/>
                      <a:pt x="93" y="176"/>
                    </a:cubicBezTo>
                    <a:cubicBezTo>
                      <a:pt x="88" y="186"/>
                      <a:pt x="75" y="194"/>
                      <a:pt x="86" y="200"/>
                    </a:cubicBezTo>
                    <a:cubicBezTo>
                      <a:pt x="94" y="204"/>
                      <a:pt x="107" y="184"/>
                      <a:pt x="123" y="193"/>
                    </a:cubicBezTo>
                    <a:cubicBezTo>
                      <a:pt x="125" y="194"/>
                      <a:pt x="125" y="194"/>
                      <a:pt x="125" y="194"/>
                    </a:cubicBezTo>
                    <a:cubicBezTo>
                      <a:pt x="132" y="198"/>
                      <a:pt x="130" y="205"/>
                      <a:pt x="127" y="211"/>
                    </a:cubicBezTo>
                    <a:cubicBezTo>
                      <a:pt x="124" y="216"/>
                      <a:pt x="102" y="217"/>
                      <a:pt x="89" y="224"/>
                    </a:cubicBezTo>
                    <a:cubicBezTo>
                      <a:pt x="90" y="229"/>
                      <a:pt x="92" y="243"/>
                      <a:pt x="89" y="248"/>
                    </a:cubicBezTo>
                    <a:cubicBezTo>
                      <a:pt x="85" y="257"/>
                      <a:pt x="52" y="266"/>
                      <a:pt x="35" y="257"/>
                    </a:cubicBezTo>
                    <a:cubicBezTo>
                      <a:pt x="22" y="250"/>
                      <a:pt x="14" y="242"/>
                      <a:pt x="13" y="231"/>
                    </a:cubicBezTo>
                    <a:cubicBezTo>
                      <a:pt x="40" y="239"/>
                      <a:pt x="60" y="256"/>
                      <a:pt x="78" y="223"/>
                    </a:cubicBezTo>
                    <a:cubicBezTo>
                      <a:pt x="59" y="214"/>
                      <a:pt x="46" y="238"/>
                      <a:pt x="9" y="217"/>
                    </a:cubicBezTo>
                    <a:cubicBezTo>
                      <a:pt x="14" y="199"/>
                      <a:pt x="24" y="207"/>
                      <a:pt x="39" y="206"/>
                    </a:cubicBezTo>
                    <a:cubicBezTo>
                      <a:pt x="55" y="206"/>
                      <a:pt x="56" y="202"/>
                      <a:pt x="71" y="202"/>
                    </a:cubicBezTo>
                    <a:cubicBezTo>
                      <a:pt x="69" y="183"/>
                      <a:pt x="70" y="187"/>
                      <a:pt x="79" y="168"/>
                    </a:cubicBezTo>
                    <a:cubicBezTo>
                      <a:pt x="64" y="164"/>
                      <a:pt x="65" y="177"/>
                      <a:pt x="55" y="171"/>
                    </a:cubicBezTo>
                    <a:cubicBezTo>
                      <a:pt x="52" y="170"/>
                      <a:pt x="52" y="166"/>
                      <a:pt x="54" y="163"/>
                    </a:cubicBezTo>
                    <a:cubicBezTo>
                      <a:pt x="55" y="161"/>
                      <a:pt x="55" y="161"/>
                      <a:pt x="55" y="161"/>
                    </a:cubicBezTo>
                    <a:cubicBezTo>
                      <a:pt x="59" y="154"/>
                      <a:pt x="74" y="153"/>
                      <a:pt x="81" y="151"/>
                    </a:cubicBezTo>
                    <a:cubicBezTo>
                      <a:pt x="90" y="148"/>
                      <a:pt x="97" y="141"/>
                      <a:pt x="105" y="136"/>
                    </a:cubicBezTo>
                    <a:cubicBezTo>
                      <a:pt x="103" y="126"/>
                      <a:pt x="103" y="126"/>
                      <a:pt x="103" y="126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78" y="124"/>
                      <a:pt x="69" y="123"/>
                      <a:pt x="57" y="130"/>
                    </a:cubicBezTo>
                    <a:cubicBezTo>
                      <a:pt x="48" y="134"/>
                      <a:pt x="39" y="144"/>
                      <a:pt x="31" y="150"/>
                    </a:cubicBezTo>
                    <a:cubicBezTo>
                      <a:pt x="30" y="171"/>
                      <a:pt x="48" y="164"/>
                      <a:pt x="36" y="186"/>
                    </a:cubicBezTo>
                    <a:cubicBezTo>
                      <a:pt x="35" y="187"/>
                      <a:pt x="30" y="189"/>
                      <a:pt x="28" y="190"/>
                    </a:cubicBezTo>
                    <a:cubicBezTo>
                      <a:pt x="21" y="183"/>
                      <a:pt x="21" y="183"/>
                      <a:pt x="21" y="183"/>
                    </a:cubicBezTo>
                    <a:lnTo>
                      <a:pt x="15" y="185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81" name="ïṧlîdê"/>
            <p:cNvGrpSpPr/>
            <p:nvPr/>
          </p:nvGrpSpPr>
          <p:grpSpPr>
            <a:xfrm>
              <a:off x="3297965" y="3875131"/>
              <a:ext cx="7801548" cy="384358"/>
              <a:chOff x="4152900" y="3738563"/>
              <a:chExt cx="5413376" cy="266700"/>
            </a:xfrm>
          </p:grpSpPr>
          <p:sp>
            <p:nvSpPr>
              <p:cNvPr id="82" name="iṩľiďe"/>
              <p:cNvSpPr/>
              <p:nvPr/>
            </p:nvSpPr>
            <p:spPr bwMode="auto">
              <a:xfrm>
                <a:off x="4152900" y="3743325"/>
                <a:ext cx="177800" cy="201613"/>
              </a:xfrm>
              <a:custGeom>
                <a:avLst/>
                <a:gdLst>
                  <a:gd name="T0" fmla="*/ 0 w 54"/>
                  <a:gd name="T1" fmla="*/ 0 h 61"/>
                  <a:gd name="T2" fmla="*/ 27 w 54"/>
                  <a:gd name="T3" fmla="*/ 0 h 61"/>
                  <a:gd name="T4" fmla="*/ 27 w 54"/>
                  <a:gd name="T5" fmla="*/ 2 h 61"/>
                  <a:gd name="T6" fmla="*/ 26 w 54"/>
                  <a:gd name="T7" fmla="*/ 2 h 61"/>
                  <a:gd name="T8" fmla="*/ 22 w 54"/>
                  <a:gd name="T9" fmla="*/ 3 h 61"/>
                  <a:gd name="T10" fmla="*/ 20 w 54"/>
                  <a:gd name="T11" fmla="*/ 5 h 61"/>
                  <a:gd name="T12" fmla="*/ 20 w 54"/>
                  <a:gd name="T13" fmla="*/ 11 h 61"/>
                  <a:gd name="T14" fmla="*/ 20 w 54"/>
                  <a:gd name="T15" fmla="*/ 40 h 61"/>
                  <a:gd name="T16" fmla="*/ 21 w 54"/>
                  <a:gd name="T17" fmla="*/ 51 h 61"/>
                  <a:gd name="T18" fmla="*/ 24 w 54"/>
                  <a:gd name="T19" fmla="*/ 55 h 61"/>
                  <a:gd name="T20" fmla="*/ 30 w 54"/>
                  <a:gd name="T21" fmla="*/ 57 h 61"/>
                  <a:gd name="T22" fmla="*/ 38 w 54"/>
                  <a:gd name="T23" fmla="*/ 55 h 61"/>
                  <a:gd name="T24" fmla="*/ 42 w 54"/>
                  <a:gd name="T25" fmla="*/ 49 h 61"/>
                  <a:gd name="T26" fmla="*/ 44 w 54"/>
                  <a:gd name="T27" fmla="*/ 35 h 61"/>
                  <a:gd name="T28" fmla="*/ 44 w 54"/>
                  <a:gd name="T29" fmla="*/ 11 h 61"/>
                  <a:gd name="T30" fmla="*/ 43 w 54"/>
                  <a:gd name="T31" fmla="*/ 5 h 61"/>
                  <a:gd name="T32" fmla="*/ 41 w 54"/>
                  <a:gd name="T33" fmla="*/ 3 h 61"/>
                  <a:gd name="T34" fmla="*/ 36 w 54"/>
                  <a:gd name="T35" fmla="*/ 2 h 61"/>
                  <a:gd name="T36" fmla="*/ 36 w 54"/>
                  <a:gd name="T37" fmla="*/ 0 h 61"/>
                  <a:gd name="T38" fmla="*/ 54 w 54"/>
                  <a:gd name="T39" fmla="*/ 0 h 61"/>
                  <a:gd name="T40" fmla="*/ 54 w 54"/>
                  <a:gd name="T41" fmla="*/ 2 h 61"/>
                  <a:gd name="T42" fmla="*/ 53 w 54"/>
                  <a:gd name="T43" fmla="*/ 2 h 61"/>
                  <a:gd name="T44" fmla="*/ 50 w 54"/>
                  <a:gd name="T45" fmla="*/ 3 h 61"/>
                  <a:gd name="T46" fmla="*/ 47 w 54"/>
                  <a:gd name="T47" fmla="*/ 6 h 61"/>
                  <a:gd name="T48" fmla="*/ 47 w 54"/>
                  <a:gd name="T49" fmla="*/ 11 h 61"/>
                  <a:gd name="T50" fmla="*/ 47 w 54"/>
                  <a:gd name="T51" fmla="*/ 34 h 61"/>
                  <a:gd name="T52" fmla="*/ 46 w 54"/>
                  <a:gd name="T53" fmla="*/ 49 h 61"/>
                  <a:gd name="T54" fmla="*/ 40 w 54"/>
                  <a:gd name="T55" fmla="*/ 57 h 61"/>
                  <a:gd name="T56" fmla="*/ 27 w 54"/>
                  <a:gd name="T57" fmla="*/ 61 h 61"/>
                  <a:gd name="T58" fmla="*/ 16 w 54"/>
                  <a:gd name="T59" fmla="*/ 59 h 61"/>
                  <a:gd name="T60" fmla="*/ 9 w 54"/>
                  <a:gd name="T61" fmla="*/ 52 h 61"/>
                  <a:gd name="T62" fmla="*/ 7 w 54"/>
                  <a:gd name="T63" fmla="*/ 40 h 61"/>
                  <a:gd name="T64" fmla="*/ 7 w 54"/>
                  <a:gd name="T65" fmla="*/ 11 h 61"/>
                  <a:gd name="T66" fmla="*/ 7 w 54"/>
                  <a:gd name="T67" fmla="*/ 5 h 61"/>
                  <a:gd name="T68" fmla="*/ 5 w 54"/>
                  <a:gd name="T69" fmla="*/ 3 h 61"/>
                  <a:gd name="T70" fmla="*/ 0 w 54"/>
                  <a:gd name="T71" fmla="*/ 2 h 61"/>
                  <a:gd name="T72" fmla="*/ 0 w 54"/>
                  <a:gd name="T7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61">
                    <a:moveTo>
                      <a:pt x="0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4" y="2"/>
                      <a:pt x="23" y="2"/>
                      <a:pt x="22" y="3"/>
                    </a:cubicBezTo>
                    <a:cubicBezTo>
                      <a:pt x="21" y="3"/>
                      <a:pt x="21" y="4"/>
                      <a:pt x="20" y="5"/>
                    </a:cubicBezTo>
                    <a:cubicBezTo>
                      <a:pt x="20" y="6"/>
                      <a:pt x="20" y="8"/>
                      <a:pt x="20" y="11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0" y="45"/>
                      <a:pt x="20" y="49"/>
                      <a:pt x="21" y="51"/>
                    </a:cubicBezTo>
                    <a:cubicBezTo>
                      <a:pt x="21" y="52"/>
                      <a:pt x="23" y="54"/>
                      <a:pt x="24" y="55"/>
                    </a:cubicBezTo>
                    <a:cubicBezTo>
                      <a:pt x="26" y="56"/>
                      <a:pt x="28" y="57"/>
                      <a:pt x="30" y="57"/>
                    </a:cubicBezTo>
                    <a:cubicBezTo>
                      <a:pt x="33" y="57"/>
                      <a:pt x="36" y="56"/>
                      <a:pt x="38" y="55"/>
                    </a:cubicBezTo>
                    <a:cubicBezTo>
                      <a:pt x="40" y="53"/>
                      <a:pt x="41" y="51"/>
                      <a:pt x="42" y="49"/>
                    </a:cubicBezTo>
                    <a:cubicBezTo>
                      <a:pt x="43" y="46"/>
                      <a:pt x="44" y="42"/>
                      <a:pt x="44" y="35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8"/>
                      <a:pt x="43" y="6"/>
                      <a:pt x="43" y="5"/>
                    </a:cubicBezTo>
                    <a:cubicBezTo>
                      <a:pt x="42" y="4"/>
                      <a:pt x="42" y="3"/>
                      <a:pt x="41" y="3"/>
                    </a:cubicBezTo>
                    <a:cubicBezTo>
                      <a:pt x="40" y="2"/>
                      <a:pt x="38" y="2"/>
                      <a:pt x="36" y="2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2" y="2"/>
                      <a:pt x="51" y="2"/>
                      <a:pt x="50" y="3"/>
                    </a:cubicBezTo>
                    <a:cubicBezTo>
                      <a:pt x="49" y="4"/>
                      <a:pt x="48" y="5"/>
                      <a:pt x="47" y="6"/>
                    </a:cubicBezTo>
                    <a:cubicBezTo>
                      <a:pt x="47" y="7"/>
                      <a:pt x="47" y="9"/>
                      <a:pt x="47" y="11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41"/>
                      <a:pt x="47" y="46"/>
                      <a:pt x="46" y="49"/>
                    </a:cubicBezTo>
                    <a:cubicBezTo>
                      <a:pt x="45" y="52"/>
                      <a:pt x="43" y="55"/>
                      <a:pt x="40" y="57"/>
                    </a:cubicBezTo>
                    <a:cubicBezTo>
                      <a:pt x="37" y="60"/>
                      <a:pt x="32" y="61"/>
                      <a:pt x="27" y="61"/>
                    </a:cubicBezTo>
                    <a:cubicBezTo>
                      <a:pt x="22" y="61"/>
                      <a:pt x="19" y="61"/>
                      <a:pt x="16" y="59"/>
                    </a:cubicBezTo>
                    <a:cubicBezTo>
                      <a:pt x="13" y="57"/>
                      <a:pt x="11" y="55"/>
                      <a:pt x="9" y="52"/>
                    </a:cubicBezTo>
                    <a:cubicBezTo>
                      <a:pt x="8" y="49"/>
                      <a:pt x="7" y="45"/>
                      <a:pt x="7" y="40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7" y="6"/>
                      <a:pt x="7" y="5"/>
                    </a:cubicBezTo>
                    <a:cubicBezTo>
                      <a:pt x="6" y="4"/>
                      <a:pt x="6" y="3"/>
                      <a:pt x="5" y="3"/>
                    </a:cubicBezTo>
                    <a:cubicBezTo>
                      <a:pt x="4" y="2"/>
                      <a:pt x="2" y="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iṡḻiḍé"/>
              <p:cNvSpPr/>
              <p:nvPr/>
            </p:nvSpPr>
            <p:spPr bwMode="auto">
              <a:xfrm>
                <a:off x="4354513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íṩ1íďè"/>
              <p:cNvSpPr/>
              <p:nvPr/>
            </p:nvSpPr>
            <p:spPr bwMode="auto">
              <a:xfrm>
                <a:off x="4502150" y="3738563"/>
                <a:ext cx="66675" cy="203200"/>
              </a:xfrm>
              <a:custGeom>
                <a:avLst/>
                <a:gdLst>
                  <a:gd name="T0" fmla="*/ 10 w 20"/>
                  <a:gd name="T1" fmla="*/ 0 h 61"/>
                  <a:gd name="T2" fmla="*/ 14 w 20"/>
                  <a:gd name="T3" fmla="*/ 2 h 61"/>
                  <a:gd name="T4" fmla="*/ 16 w 20"/>
                  <a:gd name="T5" fmla="*/ 7 h 61"/>
                  <a:gd name="T6" fmla="*/ 14 w 20"/>
                  <a:gd name="T7" fmla="*/ 12 h 61"/>
                  <a:gd name="T8" fmla="*/ 10 w 20"/>
                  <a:gd name="T9" fmla="*/ 14 h 61"/>
                  <a:gd name="T10" fmla="*/ 6 w 20"/>
                  <a:gd name="T11" fmla="*/ 12 h 61"/>
                  <a:gd name="T12" fmla="*/ 4 w 20"/>
                  <a:gd name="T13" fmla="*/ 7 h 61"/>
                  <a:gd name="T14" fmla="*/ 6 w 20"/>
                  <a:gd name="T15" fmla="*/ 2 h 61"/>
                  <a:gd name="T16" fmla="*/ 10 w 20"/>
                  <a:gd name="T17" fmla="*/ 0 h 61"/>
                  <a:gd name="T18" fmla="*/ 16 w 20"/>
                  <a:gd name="T19" fmla="*/ 20 h 61"/>
                  <a:gd name="T20" fmla="*/ 16 w 20"/>
                  <a:gd name="T21" fmla="*/ 52 h 61"/>
                  <a:gd name="T22" fmla="*/ 16 w 20"/>
                  <a:gd name="T23" fmla="*/ 58 h 61"/>
                  <a:gd name="T24" fmla="*/ 20 w 20"/>
                  <a:gd name="T25" fmla="*/ 59 h 61"/>
                  <a:gd name="T26" fmla="*/ 20 w 20"/>
                  <a:gd name="T27" fmla="*/ 61 h 61"/>
                  <a:gd name="T28" fmla="*/ 0 w 20"/>
                  <a:gd name="T29" fmla="*/ 61 h 61"/>
                  <a:gd name="T30" fmla="*/ 0 w 20"/>
                  <a:gd name="T31" fmla="*/ 59 h 61"/>
                  <a:gd name="T32" fmla="*/ 4 w 20"/>
                  <a:gd name="T33" fmla="*/ 58 h 61"/>
                  <a:gd name="T34" fmla="*/ 5 w 20"/>
                  <a:gd name="T35" fmla="*/ 52 h 61"/>
                  <a:gd name="T36" fmla="*/ 5 w 20"/>
                  <a:gd name="T37" fmla="*/ 28 h 61"/>
                  <a:gd name="T38" fmla="*/ 4 w 20"/>
                  <a:gd name="T39" fmla="*/ 23 h 61"/>
                  <a:gd name="T40" fmla="*/ 0 w 20"/>
                  <a:gd name="T41" fmla="*/ 21 h 61"/>
                  <a:gd name="T42" fmla="*/ 0 w 20"/>
                  <a:gd name="T43" fmla="*/ 20 h 61"/>
                  <a:gd name="T44" fmla="*/ 16 w 20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" h="61">
                    <a:moveTo>
                      <a:pt x="10" y="0"/>
                    </a:moveTo>
                    <a:cubicBezTo>
                      <a:pt x="12" y="0"/>
                      <a:pt x="13" y="1"/>
                      <a:pt x="14" y="2"/>
                    </a:cubicBezTo>
                    <a:cubicBezTo>
                      <a:pt x="16" y="3"/>
                      <a:pt x="16" y="5"/>
                      <a:pt x="16" y="7"/>
                    </a:cubicBezTo>
                    <a:cubicBezTo>
                      <a:pt x="16" y="9"/>
                      <a:pt x="16" y="10"/>
                      <a:pt x="14" y="12"/>
                    </a:cubicBezTo>
                    <a:cubicBezTo>
                      <a:pt x="13" y="13"/>
                      <a:pt x="12" y="14"/>
                      <a:pt x="10" y="14"/>
                    </a:cubicBezTo>
                    <a:cubicBezTo>
                      <a:pt x="9" y="14"/>
                      <a:pt x="7" y="13"/>
                      <a:pt x="6" y="12"/>
                    </a:cubicBez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6" y="2"/>
                    </a:cubicBezTo>
                    <a:cubicBezTo>
                      <a:pt x="7" y="1"/>
                      <a:pt x="9" y="0"/>
                      <a:pt x="10" y="0"/>
                    </a:cubicBezTo>
                    <a:close/>
                    <a:moveTo>
                      <a:pt x="16" y="20"/>
                    </a:move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5"/>
                      <a:pt x="16" y="57"/>
                      <a:pt x="16" y="58"/>
                    </a:cubicBezTo>
                    <a:cubicBezTo>
                      <a:pt x="17" y="59"/>
                      <a:pt x="18" y="59"/>
                      <a:pt x="20" y="59"/>
                    </a:cubicBezTo>
                    <a:cubicBezTo>
                      <a:pt x="20" y="61"/>
                      <a:pt x="20" y="61"/>
                      <a:pt x="2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8"/>
                    </a:cubicBezTo>
                    <a:cubicBezTo>
                      <a:pt x="4" y="57"/>
                      <a:pt x="5" y="55"/>
                      <a:pt x="5" y="52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5"/>
                      <a:pt x="4" y="24"/>
                      <a:pt x="4" y="23"/>
                    </a:cubicBezTo>
                    <a:cubicBezTo>
                      <a:pt x="3" y="22"/>
                      <a:pt x="2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6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ŝľïḋé"/>
              <p:cNvSpPr/>
              <p:nvPr/>
            </p:nvSpPr>
            <p:spPr bwMode="auto">
              <a:xfrm>
                <a:off x="4581525" y="3805238"/>
                <a:ext cx="125413" cy="139700"/>
              </a:xfrm>
              <a:custGeom>
                <a:avLst/>
                <a:gdLst>
                  <a:gd name="T0" fmla="*/ 18 w 38"/>
                  <a:gd name="T1" fmla="*/ 42 h 42"/>
                  <a:gd name="T2" fmla="*/ 6 w 38"/>
                  <a:gd name="T3" fmla="*/ 10 h 42"/>
                  <a:gd name="T4" fmla="*/ 3 w 38"/>
                  <a:gd name="T5" fmla="*/ 3 h 42"/>
                  <a:gd name="T6" fmla="*/ 0 w 38"/>
                  <a:gd name="T7" fmla="*/ 1 h 42"/>
                  <a:gd name="T8" fmla="*/ 0 w 38"/>
                  <a:gd name="T9" fmla="*/ 0 h 42"/>
                  <a:gd name="T10" fmla="*/ 19 w 38"/>
                  <a:gd name="T11" fmla="*/ 0 h 42"/>
                  <a:gd name="T12" fmla="*/ 19 w 38"/>
                  <a:gd name="T13" fmla="*/ 1 h 42"/>
                  <a:gd name="T14" fmla="*/ 17 w 38"/>
                  <a:gd name="T15" fmla="*/ 2 h 42"/>
                  <a:gd name="T16" fmla="*/ 16 w 38"/>
                  <a:gd name="T17" fmla="*/ 4 h 42"/>
                  <a:gd name="T18" fmla="*/ 18 w 38"/>
                  <a:gd name="T19" fmla="*/ 11 h 42"/>
                  <a:gd name="T20" fmla="*/ 24 w 38"/>
                  <a:gd name="T21" fmla="*/ 26 h 42"/>
                  <a:gd name="T22" fmla="*/ 28 w 38"/>
                  <a:gd name="T23" fmla="*/ 13 h 42"/>
                  <a:gd name="T24" fmla="*/ 30 w 38"/>
                  <a:gd name="T25" fmla="*/ 5 h 42"/>
                  <a:gd name="T26" fmla="*/ 30 w 38"/>
                  <a:gd name="T27" fmla="*/ 2 h 42"/>
                  <a:gd name="T28" fmla="*/ 26 w 38"/>
                  <a:gd name="T29" fmla="*/ 1 h 42"/>
                  <a:gd name="T30" fmla="*/ 26 w 38"/>
                  <a:gd name="T31" fmla="*/ 0 h 42"/>
                  <a:gd name="T32" fmla="*/ 38 w 38"/>
                  <a:gd name="T33" fmla="*/ 0 h 42"/>
                  <a:gd name="T34" fmla="*/ 38 w 38"/>
                  <a:gd name="T35" fmla="*/ 1 h 42"/>
                  <a:gd name="T36" fmla="*/ 35 w 38"/>
                  <a:gd name="T37" fmla="*/ 3 h 42"/>
                  <a:gd name="T38" fmla="*/ 32 w 38"/>
                  <a:gd name="T39" fmla="*/ 10 h 42"/>
                  <a:gd name="T40" fmla="*/ 20 w 38"/>
                  <a:gd name="T41" fmla="*/ 42 h 42"/>
                  <a:gd name="T42" fmla="*/ 18 w 38"/>
                  <a:gd name="T4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8" h="42">
                    <a:moveTo>
                      <a:pt x="18" y="42"/>
                    </a:moveTo>
                    <a:cubicBezTo>
                      <a:pt x="6" y="10"/>
                      <a:pt x="6" y="10"/>
                      <a:pt x="6" y="10"/>
                    </a:cubicBezTo>
                    <a:cubicBezTo>
                      <a:pt x="5" y="6"/>
                      <a:pt x="4" y="4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4"/>
                      <a:pt x="16" y="4"/>
                    </a:cubicBezTo>
                    <a:cubicBezTo>
                      <a:pt x="16" y="6"/>
                      <a:pt x="16" y="8"/>
                      <a:pt x="18" y="11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30" y="9"/>
                      <a:pt x="30" y="6"/>
                      <a:pt x="30" y="5"/>
                    </a:cubicBezTo>
                    <a:cubicBezTo>
                      <a:pt x="30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7" y="2"/>
                      <a:pt x="36" y="2"/>
                      <a:pt x="35" y="3"/>
                    </a:cubicBezTo>
                    <a:cubicBezTo>
                      <a:pt x="35" y="4"/>
                      <a:pt x="34" y="6"/>
                      <a:pt x="32" y="10"/>
                    </a:cubicBezTo>
                    <a:cubicBezTo>
                      <a:pt x="20" y="42"/>
                      <a:pt x="20" y="42"/>
                      <a:pt x="20" y="42"/>
                    </a:cubicBezTo>
                    <a:lnTo>
                      <a:pt x="18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isļîďe"/>
              <p:cNvSpPr/>
              <p:nvPr/>
            </p:nvSpPr>
            <p:spPr bwMode="auto">
              <a:xfrm>
                <a:off x="4730750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8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ṥḻiḋê"/>
              <p:cNvSpPr/>
              <p:nvPr/>
            </p:nvSpPr>
            <p:spPr bwMode="auto">
              <a:xfrm>
                <a:off x="4852988" y="3802063"/>
                <a:ext cx="101600" cy="139700"/>
              </a:xfrm>
              <a:custGeom>
                <a:avLst/>
                <a:gdLst>
                  <a:gd name="T0" fmla="*/ 15 w 31"/>
                  <a:gd name="T1" fmla="*/ 1 h 42"/>
                  <a:gd name="T2" fmla="*/ 15 w 31"/>
                  <a:gd name="T3" fmla="*/ 10 h 42"/>
                  <a:gd name="T4" fmla="*/ 21 w 31"/>
                  <a:gd name="T5" fmla="*/ 2 h 42"/>
                  <a:gd name="T6" fmla="*/ 26 w 31"/>
                  <a:gd name="T7" fmla="*/ 0 h 42"/>
                  <a:gd name="T8" fmla="*/ 30 w 31"/>
                  <a:gd name="T9" fmla="*/ 1 h 42"/>
                  <a:gd name="T10" fmla="*/ 31 w 31"/>
                  <a:gd name="T11" fmla="*/ 5 h 42"/>
                  <a:gd name="T12" fmla="*/ 30 w 31"/>
                  <a:gd name="T13" fmla="*/ 10 h 42"/>
                  <a:gd name="T14" fmla="*/ 27 w 31"/>
                  <a:gd name="T15" fmla="*/ 12 h 42"/>
                  <a:gd name="T16" fmla="*/ 23 w 31"/>
                  <a:gd name="T17" fmla="*/ 10 h 42"/>
                  <a:gd name="T18" fmla="*/ 22 w 31"/>
                  <a:gd name="T19" fmla="*/ 8 h 42"/>
                  <a:gd name="T20" fmla="*/ 21 w 31"/>
                  <a:gd name="T21" fmla="*/ 8 h 42"/>
                  <a:gd name="T22" fmla="*/ 19 w 31"/>
                  <a:gd name="T23" fmla="*/ 9 h 42"/>
                  <a:gd name="T24" fmla="*/ 16 w 31"/>
                  <a:gd name="T25" fmla="*/ 13 h 42"/>
                  <a:gd name="T26" fmla="*/ 15 w 31"/>
                  <a:gd name="T27" fmla="*/ 23 h 42"/>
                  <a:gd name="T28" fmla="*/ 15 w 31"/>
                  <a:gd name="T29" fmla="*/ 32 h 42"/>
                  <a:gd name="T30" fmla="*/ 15 w 31"/>
                  <a:gd name="T31" fmla="*/ 35 h 42"/>
                  <a:gd name="T32" fmla="*/ 15 w 31"/>
                  <a:gd name="T33" fmla="*/ 38 h 42"/>
                  <a:gd name="T34" fmla="*/ 17 w 31"/>
                  <a:gd name="T35" fmla="*/ 40 h 42"/>
                  <a:gd name="T36" fmla="*/ 20 w 31"/>
                  <a:gd name="T37" fmla="*/ 40 h 42"/>
                  <a:gd name="T38" fmla="*/ 20 w 31"/>
                  <a:gd name="T39" fmla="*/ 42 h 42"/>
                  <a:gd name="T40" fmla="*/ 0 w 31"/>
                  <a:gd name="T41" fmla="*/ 42 h 42"/>
                  <a:gd name="T42" fmla="*/ 0 w 31"/>
                  <a:gd name="T43" fmla="*/ 40 h 42"/>
                  <a:gd name="T44" fmla="*/ 3 w 31"/>
                  <a:gd name="T45" fmla="*/ 39 h 42"/>
                  <a:gd name="T46" fmla="*/ 4 w 31"/>
                  <a:gd name="T47" fmla="*/ 32 h 42"/>
                  <a:gd name="T48" fmla="*/ 4 w 31"/>
                  <a:gd name="T49" fmla="*/ 9 h 42"/>
                  <a:gd name="T50" fmla="*/ 4 w 31"/>
                  <a:gd name="T51" fmla="*/ 5 h 42"/>
                  <a:gd name="T52" fmla="*/ 3 w 31"/>
                  <a:gd name="T53" fmla="*/ 3 h 42"/>
                  <a:gd name="T54" fmla="*/ 0 w 31"/>
                  <a:gd name="T55" fmla="*/ 2 h 42"/>
                  <a:gd name="T56" fmla="*/ 0 w 31"/>
                  <a:gd name="T57" fmla="*/ 1 h 42"/>
                  <a:gd name="T58" fmla="*/ 15 w 31"/>
                  <a:gd name="T5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" h="42">
                    <a:moveTo>
                      <a:pt x="15" y="1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7" y="6"/>
                      <a:pt x="19" y="3"/>
                      <a:pt x="21" y="2"/>
                    </a:cubicBezTo>
                    <a:cubicBezTo>
                      <a:pt x="23" y="0"/>
                      <a:pt x="25" y="0"/>
                      <a:pt x="26" y="0"/>
                    </a:cubicBezTo>
                    <a:cubicBezTo>
                      <a:pt x="28" y="0"/>
                      <a:pt x="29" y="0"/>
                      <a:pt x="30" y="1"/>
                    </a:cubicBezTo>
                    <a:cubicBezTo>
                      <a:pt x="31" y="2"/>
                      <a:pt x="31" y="4"/>
                      <a:pt x="31" y="5"/>
                    </a:cubicBezTo>
                    <a:cubicBezTo>
                      <a:pt x="31" y="7"/>
                      <a:pt x="31" y="9"/>
                      <a:pt x="30" y="10"/>
                    </a:cubicBezTo>
                    <a:cubicBezTo>
                      <a:pt x="29" y="11"/>
                      <a:pt x="28" y="12"/>
                      <a:pt x="27" y="12"/>
                    </a:cubicBezTo>
                    <a:cubicBezTo>
                      <a:pt x="26" y="12"/>
                      <a:pt x="24" y="11"/>
                      <a:pt x="23" y="10"/>
                    </a:cubicBezTo>
                    <a:cubicBezTo>
                      <a:pt x="22" y="9"/>
                      <a:pt x="22" y="9"/>
                      <a:pt x="22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8"/>
                      <a:pt x="19" y="8"/>
                      <a:pt x="19" y="9"/>
                    </a:cubicBezTo>
                    <a:cubicBezTo>
                      <a:pt x="17" y="10"/>
                      <a:pt x="17" y="12"/>
                      <a:pt x="16" y="13"/>
                    </a:cubicBezTo>
                    <a:cubicBezTo>
                      <a:pt x="15" y="16"/>
                      <a:pt x="15" y="19"/>
                      <a:pt x="15" y="23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6"/>
                      <a:pt x="15" y="37"/>
                      <a:pt x="15" y="38"/>
                    </a:cubicBezTo>
                    <a:cubicBezTo>
                      <a:pt x="15" y="39"/>
                      <a:pt x="16" y="39"/>
                      <a:pt x="17" y="40"/>
                    </a:cubicBezTo>
                    <a:cubicBezTo>
                      <a:pt x="17" y="40"/>
                      <a:pt x="18" y="40"/>
                      <a:pt x="20" y="40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40"/>
                      <a:pt x="3" y="40"/>
                      <a:pt x="3" y="39"/>
                    </a:cubicBezTo>
                    <a:cubicBezTo>
                      <a:pt x="4" y="38"/>
                      <a:pt x="4" y="36"/>
                      <a:pt x="4" y="32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7"/>
                      <a:pt x="4" y="6"/>
                      <a:pt x="4" y="5"/>
                    </a:cubicBezTo>
                    <a:cubicBezTo>
                      <a:pt x="4" y="4"/>
                      <a:pt x="3" y="4"/>
                      <a:pt x="3" y="3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ŝḻïḍè"/>
              <p:cNvSpPr/>
              <p:nvPr/>
            </p:nvSpPr>
            <p:spPr bwMode="auto">
              <a:xfrm>
                <a:off x="4978400" y="3802063"/>
                <a:ext cx="80963" cy="142875"/>
              </a:xfrm>
              <a:custGeom>
                <a:avLst/>
                <a:gdLst>
                  <a:gd name="T0" fmla="*/ 22 w 25"/>
                  <a:gd name="T1" fmla="*/ 0 h 43"/>
                  <a:gd name="T2" fmla="*/ 23 w 25"/>
                  <a:gd name="T3" fmla="*/ 14 h 43"/>
                  <a:gd name="T4" fmla="*/ 22 w 25"/>
                  <a:gd name="T5" fmla="*/ 14 h 43"/>
                  <a:gd name="T6" fmla="*/ 17 w 25"/>
                  <a:gd name="T7" fmla="*/ 5 h 43"/>
                  <a:gd name="T8" fmla="*/ 12 w 25"/>
                  <a:gd name="T9" fmla="*/ 3 h 43"/>
                  <a:gd name="T10" fmla="*/ 9 w 25"/>
                  <a:gd name="T11" fmla="*/ 4 h 43"/>
                  <a:gd name="T12" fmla="*/ 8 w 25"/>
                  <a:gd name="T13" fmla="*/ 7 h 43"/>
                  <a:gd name="T14" fmla="*/ 9 w 25"/>
                  <a:gd name="T15" fmla="*/ 9 h 43"/>
                  <a:gd name="T16" fmla="*/ 16 w 25"/>
                  <a:gd name="T17" fmla="*/ 15 h 43"/>
                  <a:gd name="T18" fmla="*/ 23 w 25"/>
                  <a:gd name="T19" fmla="*/ 23 h 43"/>
                  <a:gd name="T20" fmla="*/ 25 w 25"/>
                  <a:gd name="T21" fmla="*/ 30 h 43"/>
                  <a:gd name="T22" fmla="*/ 23 w 25"/>
                  <a:gd name="T23" fmla="*/ 36 h 43"/>
                  <a:gd name="T24" fmla="*/ 19 w 25"/>
                  <a:gd name="T25" fmla="*/ 41 h 43"/>
                  <a:gd name="T26" fmla="*/ 13 w 25"/>
                  <a:gd name="T27" fmla="*/ 43 h 43"/>
                  <a:gd name="T28" fmla="*/ 6 w 25"/>
                  <a:gd name="T29" fmla="*/ 41 h 43"/>
                  <a:gd name="T30" fmla="*/ 5 w 25"/>
                  <a:gd name="T31" fmla="*/ 41 h 43"/>
                  <a:gd name="T32" fmla="*/ 2 w 25"/>
                  <a:gd name="T33" fmla="*/ 43 h 43"/>
                  <a:gd name="T34" fmla="*/ 1 w 25"/>
                  <a:gd name="T35" fmla="*/ 43 h 43"/>
                  <a:gd name="T36" fmla="*/ 1 w 25"/>
                  <a:gd name="T37" fmla="*/ 28 h 43"/>
                  <a:gd name="T38" fmla="*/ 2 w 25"/>
                  <a:gd name="T39" fmla="*/ 28 h 43"/>
                  <a:gd name="T40" fmla="*/ 7 w 25"/>
                  <a:gd name="T41" fmla="*/ 37 h 43"/>
                  <a:gd name="T42" fmla="*/ 12 w 25"/>
                  <a:gd name="T43" fmla="*/ 40 h 43"/>
                  <a:gd name="T44" fmla="*/ 15 w 25"/>
                  <a:gd name="T45" fmla="*/ 38 h 43"/>
                  <a:gd name="T46" fmla="*/ 17 w 25"/>
                  <a:gd name="T47" fmla="*/ 35 h 43"/>
                  <a:gd name="T48" fmla="*/ 15 w 25"/>
                  <a:gd name="T49" fmla="*/ 32 h 43"/>
                  <a:gd name="T50" fmla="*/ 10 w 25"/>
                  <a:gd name="T51" fmla="*/ 27 h 43"/>
                  <a:gd name="T52" fmla="*/ 3 w 25"/>
                  <a:gd name="T53" fmla="*/ 20 h 43"/>
                  <a:gd name="T54" fmla="*/ 0 w 25"/>
                  <a:gd name="T55" fmla="*/ 12 h 43"/>
                  <a:gd name="T56" fmla="*/ 3 w 25"/>
                  <a:gd name="T57" fmla="*/ 3 h 43"/>
                  <a:gd name="T58" fmla="*/ 11 w 25"/>
                  <a:gd name="T59" fmla="*/ 0 h 43"/>
                  <a:gd name="T60" fmla="*/ 17 w 25"/>
                  <a:gd name="T61" fmla="*/ 1 h 43"/>
                  <a:gd name="T62" fmla="*/ 19 w 25"/>
                  <a:gd name="T63" fmla="*/ 2 h 43"/>
                  <a:gd name="T64" fmla="*/ 20 w 25"/>
                  <a:gd name="T65" fmla="*/ 2 h 43"/>
                  <a:gd name="T66" fmla="*/ 21 w 25"/>
                  <a:gd name="T67" fmla="*/ 0 h 43"/>
                  <a:gd name="T68" fmla="*/ 22 w 25"/>
                  <a:gd name="T6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" h="43">
                    <a:moveTo>
                      <a:pt x="22" y="0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0" y="10"/>
                      <a:pt x="18" y="7"/>
                      <a:pt x="17" y="5"/>
                    </a:cubicBezTo>
                    <a:cubicBezTo>
                      <a:pt x="15" y="4"/>
                      <a:pt x="13" y="3"/>
                      <a:pt x="12" y="3"/>
                    </a:cubicBezTo>
                    <a:cubicBezTo>
                      <a:pt x="11" y="3"/>
                      <a:pt x="10" y="3"/>
                      <a:pt x="9" y="4"/>
                    </a:cubicBezTo>
                    <a:cubicBezTo>
                      <a:pt x="8" y="5"/>
                      <a:pt x="8" y="6"/>
                      <a:pt x="8" y="7"/>
                    </a:cubicBezTo>
                    <a:cubicBezTo>
                      <a:pt x="8" y="8"/>
                      <a:pt x="8" y="8"/>
                      <a:pt x="9" y="9"/>
                    </a:cubicBezTo>
                    <a:cubicBezTo>
                      <a:pt x="10" y="10"/>
                      <a:pt x="12" y="12"/>
                      <a:pt x="16" y="15"/>
                    </a:cubicBezTo>
                    <a:cubicBezTo>
                      <a:pt x="19" y="18"/>
                      <a:pt x="22" y="21"/>
                      <a:pt x="23" y="23"/>
                    </a:cubicBezTo>
                    <a:cubicBezTo>
                      <a:pt x="24" y="25"/>
                      <a:pt x="25" y="27"/>
                      <a:pt x="25" y="30"/>
                    </a:cubicBezTo>
                    <a:cubicBezTo>
                      <a:pt x="25" y="32"/>
                      <a:pt x="24" y="34"/>
                      <a:pt x="23" y="36"/>
                    </a:cubicBezTo>
                    <a:cubicBezTo>
                      <a:pt x="22" y="38"/>
                      <a:pt x="21" y="40"/>
                      <a:pt x="19" y="41"/>
                    </a:cubicBezTo>
                    <a:cubicBezTo>
                      <a:pt x="17" y="42"/>
                      <a:pt x="15" y="43"/>
                      <a:pt x="13" y="43"/>
                    </a:cubicBezTo>
                    <a:cubicBezTo>
                      <a:pt x="11" y="43"/>
                      <a:pt x="9" y="42"/>
                      <a:pt x="6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4" y="41"/>
                      <a:pt x="3" y="41"/>
                      <a:pt x="2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3" y="32"/>
                      <a:pt x="5" y="35"/>
                      <a:pt x="7" y="37"/>
                    </a:cubicBezTo>
                    <a:cubicBezTo>
                      <a:pt x="9" y="39"/>
                      <a:pt x="11" y="40"/>
                      <a:pt x="12" y="40"/>
                    </a:cubicBezTo>
                    <a:cubicBezTo>
                      <a:pt x="14" y="40"/>
                      <a:pt x="15" y="39"/>
                      <a:pt x="15" y="38"/>
                    </a:cubicBezTo>
                    <a:cubicBezTo>
                      <a:pt x="16" y="38"/>
                      <a:pt x="17" y="37"/>
                      <a:pt x="17" y="35"/>
                    </a:cubicBezTo>
                    <a:cubicBezTo>
                      <a:pt x="17" y="34"/>
                      <a:pt x="16" y="33"/>
                      <a:pt x="15" y="32"/>
                    </a:cubicBezTo>
                    <a:cubicBezTo>
                      <a:pt x="15" y="31"/>
                      <a:pt x="13" y="29"/>
                      <a:pt x="10" y="27"/>
                    </a:cubicBezTo>
                    <a:cubicBezTo>
                      <a:pt x="6" y="24"/>
                      <a:pt x="4" y="22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3" y="0"/>
                      <a:pt x="15" y="0"/>
                      <a:pt x="17" y="1"/>
                    </a:cubicBezTo>
                    <a:cubicBezTo>
                      <a:pt x="18" y="2"/>
                      <a:pt x="18" y="2"/>
                      <a:pt x="19" y="2"/>
                    </a:cubicBezTo>
                    <a:cubicBezTo>
                      <a:pt x="19" y="2"/>
                      <a:pt x="19" y="2"/>
                      <a:pt x="20" y="2"/>
                    </a:cubicBezTo>
                    <a:cubicBezTo>
                      <a:pt x="20" y="1"/>
                      <a:pt x="20" y="1"/>
                      <a:pt x="21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îšḷïḓe"/>
              <p:cNvSpPr/>
              <p:nvPr/>
            </p:nvSpPr>
            <p:spPr bwMode="auto">
              <a:xfrm>
                <a:off x="5083175" y="3738563"/>
                <a:ext cx="61913" cy="203200"/>
              </a:xfrm>
              <a:custGeom>
                <a:avLst/>
                <a:gdLst>
                  <a:gd name="T0" fmla="*/ 10 w 19"/>
                  <a:gd name="T1" fmla="*/ 0 h 61"/>
                  <a:gd name="T2" fmla="*/ 14 w 19"/>
                  <a:gd name="T3" fmla="*/ 2 h 61"/>
                  <a:gd name="T4" fmla="*/ 16 w 19"/>
                  <a:gd name="T5" fmla="*/ 7 h 61"/>
                  <a:gd name="T6" fmla="*/ 14 w 19"/>
                  <a:gd name="T7" fmla="*/ 12 h 61"/>
                  <a:gd name="T8" fmla="*/ 10 w 19"/>
                  <a:gd name="T9" fmla="*/ 14 h 61"/>
                  <a:gd name="T10" fmla="*/ 5 w 19"/>
                  <a:gd name="T11" fmla="*/ 12 h 61"/>
                  <a:gd name="T12" fmla="*/ 4 w 19"/>
                  <a:gd name="T13" fmla="*/ 7 h 61"/>
                  <a:gd name="T14" fmla="*/ 5 w 19"/>
                  <a:gd name="T15" fmla="*/ 2 h 61"/>
                  <a:gd name="T16" fmla="*/ 10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10" y="0"/>
                    </a:moveTo>
                    <a:cubicBezTo>
                      <a:pt x="11" y="0"/>
                      <a:pt x="13" y="1"/>
                      <a:pt x="14" y="2"/>
                    </a:cubicBezTo>
                    <a:cubicBezTo>
                      <a:pt x="15" y="3"/>
                      <a:pt x="16" y="5"/>
                      <a:pt x="16" y="7"/>
                    </a:cubicBezTo>
                    <a:cubicBezTo>
                      <a:pt x="16" y="9"/>
                      <a:pt x="15" y="10"/>
                      <a:pt x="14" y="12"/>
                    </a:cubicBezTo>
                    <a:cubicBezTo>
                      <a:pt x="13" y="13"/>
                      <a:pt x="11" y="14"/>
                      <a:pt x="10" y="14"/>
                    </a:cubicBezTo>
                    <a:cubicBezTo>
                      <a:pt x="8" y="14"/>
                      <a:pt x="7" y="13"/>
                      <a:pt x="5" y="12"/>
                    </a:cubicBezTo>
                    <a:cubicBezTo>
                      <a:pt x="4" y="10"/>
                      <a:pt x="4" y="9"/>
                      <a:pt x="4" y="7"/>
                    </a:cubicBezTo>
                    <a:cubicBezTo>
                      <a:pt x="4" y="5"/>
                      <a:pt x="4" y="3"/>
                      <a:pt x="5" y="2"/>
                    </a:cubicBezTo>
                    <a:cubicBezTo>
                      <a:pt x="7" y="1"/>
                      <a:pt x="8" y="0"/>
                      <a:pt x="10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7" y="59"/>
                      <a:pt x="18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3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3" y="22"/>
                      <a:pt x="2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ïšlídê"/>
              <p:cNvSpPr/>
              <p:nvPr/>
            </p:nvSpPr>
            <p:spPr bwMode="auto">
              <a:xfrm>
                <a:off x="5162550" y="3756025"/>
                <a:ext cx="79375" cy="185738"/>
              </a:xfrm>
              <a:custGeom>
                <a:avLst/>
                <a:gdLst>
                  <a:gd name="T0" fmla="*/ 16 w 24"/>
                  <a:gd name="T1" fmla="*/ 0 h 56"/>
                  <a:gd name="T2" fmla="*/ 16 w 24"/>
                  <a:gd name="T3" fmla="*/ 15 h 56"/>
                  <a:gd name="T4" fmla="*/ 24 w 24"/>
                  <a:gd name="T5" fmla="*/ 15 h 56"/>
                  <a:gd name="T6" fmla="*/ 24 w 24"/>
                  <a:gd name="T7" fmla="*/ 19 h 56"/>
                  <a:gd name="T8" fmla="*/ 16 w 24"/>
                  <a:gd name="T9" fmla="*/ 19 h 56"/>
                  <a:gd name="T10" fmla="*/ 16 w 24"/>
                  <a:gd name="T11" fmla="*/ 44 h 56"/>
                  <a:gd name="T12" fmla="*/ 16 w 24"/>
                  <a:gd name="T13" fmla="*/ 49 h 56"/>
                  <a:gd name="T14" fmla="*/ 17 w 24"/>
                  <a:gd name="T15" fmla="*/ 51 h 56"/>
                  <a:gd name="T16" fmla="*/ 18 w 24"/>
                  <a:gd name="T17" fmla="*/ 51 h 56"/>
                  <a:gd name="T18" fmla="*/ 23 w 24"/>
                  <a:gd name="T19" fmla="*/ 47 h 56"/>
                  <a:gd name="T20" fmla="*/ 24 w 24"/>
                  <a:gd name="T21" fmla="*/ 48 h 56"/>
                  <a:gd name="T22" fmla="*/ 14 w 24"/>
                  <a:gd name="T23" fmla="*/ 56 h 56"/>
                  <a:gd name="T24" fmla="*/ 8 w 24"/>
                  <a:gd name="T25" fmla="*/ 54 h 56"/>
                  <a:gd name="T26" fmla="*/ 5 w 24"/>
                  <a:gd name="T27" fmla="*/ 49 h 56"/>
                  <a:gd name="T28" fmla="*/ 5 w 24"/>
                  <a:gd name="T29" fmla="*/ 41 h 56"/>
                  <a:gd name="T30" fmla="*/ 5 w 24"/>
                  <a:gd name="T31" fmla="*/ 19 h 56"/>
                  <a:gd name="T32" fmla="*/ 0 w 24"/>
                  <a:gd name="T33" fmla="*/ 19 h 56"/>
                  <a:gd name="T34" fmla="*/ 0 w 24"/>
                  <a:gd name="T35" fmla="*/ 18 h 56"/>
                  <a:gd name="T36" fmla="*/ 9 w 24"/>
                  <a:gd name="T37" fmla="*/ 9 h 56"/>
                  <a:gd name="T38" fmla="*/ 15 w 24"/>
                  <a:gd name="T39" fmla="*/ 0 h 56"/>
                  <a:gd name="T40" fmla="*/ 16 w 24"/>
                  <a:gd name="T4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56">
                    <a:moveTo>
                      <a:pt x="16" y="0"/>
                    </a:moveTo>
                    <a:cubicBezTo>
                      <a:pt x="16" y="15"/>
                      <a:pt x="16" y="15"/>
                      <a:pt x="16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44"/>
                      <a:pt x="16" y="44"/>
                      <a:pt x="16" y="44"/>
                    </a:cubicBezTo>
                    <a:cubicBezTo>
                      <a:pt x="16" y="47"/>
                      <a:pt x="16" y="48"/>
                      <a:pt x="16" y="49"/>
                    </a:cubicBezTo>
                    <a:cubicBezTo>
                      <a:pt x="16" y="50"/>
                      <a:pt x="17" y="50"/>
                      <a:pt x="17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20" y="51"/>
                      <a:pt x="22" y="50"/>
                      <a:pt x="23" y="47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2" y="54"/>
                      <a:pt x="19" y="56"/>
                      <a:pt x="14" y="56"/>
                    </a:cubicBezTo>
                    <a:cubicBezTo>
                      <a:pt x="12" y="56"/>
                      <a:pt x="10" y="56"/>
                      <a:pt x="8" y="54"/>
                    </a:cubicBezTo>
                    <a:cubicBezTo>
                      <a:pt x="7" y="53"/>
                      <a:pt x="6" y="51"/>
                      <a:pt x="5" y="49"/>
                    </a:cubicBezTo>
                    <a:cubicBezTo>
                      <a:pt x="5" y="48"/>
                      <a:pt x="5" y="46"/>
                      <a:pt x="5" y="41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3" y="15"/>
                      <a:pt x="6" y="12"/>
                      <a:pt x="9" y="9"/>
                    </a:cubicBezTo>
                    <a:cubicBezTo>
                      <a:pt x="11" y="7"/>
                      <a:pt x="13" y="3"/>
                      <a:pt x="15" y="0"/>
                    </a:cubicBez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îṡlîdé"/>
              <p:cNvSpPr/>
              <p:nvPr/>
            </p:nvSpPr>
            <p:spPr bwMode="auto">
              <a:xfrm>
                <a:off x="5254625" y="3805238"/>
                <a:ext cx="128588" cy="200025"/>
              </a:xfrm>
              <a:custGeom>
                <a:avLst/>
                <a:gdLst>
                  <a:gd name="T0" fmla="*/ 19 w 39"/>
                  <a:gd name="T1" fmla="*/ 42 h 60"/>
                  <a:gd name="T2" fmla="*/ 7 w 39"/>
                  <a:gd name="T3" fmla="*/ 12 h 60"/>
                  <a:gd name="T4" fmla="*/ 3 w 39"/>
                  <a:gd name="T5" fmla="*/ 4 h 60"/>
                  <a:gd name="T6" fmla="*/ 0 w 39"/>
                  <a:gd name="T7" fmla="*/ 1 h 60"/>
                  <a:gd name="T8" fmla="*/ 0 w 39"/>
                  <a:gd name="T9" fmla="*/ 0 h 60"/>
                  <a:gd name="T10" fmla="*/ 20 w 39"/>
                  <a:gd name="T11" fmla="*/ 0 h 60"/>
                  <a:gd name="T12" fmla="*/ 20 w 39"/>
                  <a:gd name="T13" fmla="*/ 1 h 60"/>
                  <a:gd name="T14" fmla="*/ 17 w 39"/>
                  <a:gd name="T15" fmla="*/ 2 h 60"/>
                  <a:gd name="T16" fmla="*/ 16 w 39"/>
                  <a:gd name="T17" fmla="*/ 4 h 60"/>
                  <a:gd name="T18" fmla="*/ 18 w 39"/>
                  <a:gd name="T19" fmla="*/ 11 h 60"/>
                  <a:gd name="T20" fmla="*/ 24 w 39"/>
                  <a:gd name="T21" fmla="*/ 27 h 60"/>
                  <a:gd name="T22" fmla="*/ 28 w 39"/>
                  <a:gd name="T23" fmla="*/ 14 h 60"/>
                  <a:gd name="T24" fmla="*/ 31 w 39"/>
                  <a:gd name="T25" fmla="*/ 5 h 60"/>
                  <a:gd name="T26" fmla="*/ 30 w 39"/>
                  <a:gd name="T27" fmla="*/ 2 h 60"/>
                  <a:gd name="T28" fmla="*/ 26 w 39"/>
                  <a:gd name="T29" fmla="*/ 1 h 60"/>
                  <a:gd name="T30" fmla="*/ 26 w 39"/>
                  <a:gd name="T31" fmla="*/ 0 h 60"/>
                  <a:gd name="T32" fmla="*/ 39 w 39"/>
                  <a:gd name="T33" fmla="*/ 0 h 60"/>
                  <a:gd name="T34" fmla="*/ 39 w 39"/>
                  <a:gd name="T35" fmla="*/ 1 h 60"/>
                  <a:gd name="T36" fmla="*/ 36 w 39"/>
                  <a:gd name="T37" fmla="*/ 3 h 60"/>
                  <a:gd name="T38" fmla="*/ 32 w 39"/>
                  <a:gd name="T39" fmla="*/ 12 h 60"/>
                  <a:gd name="T40" fmla="*/ 22 w 39"/>
                  <a:gd name="T41" fmla="*/ 42 h 60"/>
                  <a:gd name="T42" fmla="*/ 16 w 39"/>
                  <a:gd name="T43" fmla="*/ 56 h 60"/>
                  <a:gd name="T44" fmla="*/ 9 w 39"/>
                  <a:gd name="T45" fmla="*/ 60 h 60"/>
                  <a:gd name="T46" fmla="*/ 4 w 39"/>
                  <a:gd name="T47" fmla="*/ 58 h 60"/>
                  <a:gd name="T48" fmla="*/ 2 w 39"/>
                  <a:gd name="T49" fmla="*/ 53 h 60"/>
                  <a:gd name="T50" fmla="*/ 3 w 39"/>
                  <a:gd name="T51" fmla="*/ 49 h 60"/>
                  <a:gd name="T52" fmla="*/ 7 w 39"/>
                  <a:gd name="T53" fmla="*/ 47 h 60"/>
                  <a:gd name="T54" fmla="*/ 10 w 39"/>
                  <a:gd name="T55" fmla="*/ 49 h 60"/>
                  <a:gd name="T56" fmla="*/ 11 w 39"/>
                  <a:gd name="T57" fmla="*/ 53 h 60"/>
                  <a:gd name="T58" fmla="*/ 11 w 39"/>
                  <a:gd name="T59" fmla="*/ 55 h 60"/>
                  <a:gd name="T60" fmla="*/ 12 w 39"/>
                  <a:gd name="T61" fmla="*/ 56 h 60"/>
                  <a:gd name="T62" fmla="*/ 14 w 39"/>
                  <a:gd name="T63" fmla="*/ 54 h 60"/>
                  <a:gd name="T64" fmla="*/ 18 w 39"/>
                  <a:gd name="T65" fmla="*/ 46 h 60"/>
                  <a:gd name="T66" fmla="*/ 19 w 39"/>
                  <a:gd name="T67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9" y="4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5" y="7"/>
                      <a:pt x="4" y="5"/>
                      <a:pt x="3" y="4"/>
                    </a:cubicBezTo>
                    <a:cubicBezTo>
                      <a:pt x="3" y="3"/>
                      <a:pt x="2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5"/>
                      <a:pt x="17" y="7"/>
                      <a:pt x="18" y="1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30" y="10"/>
                      <a:pt x="31" y="7"/>
                      <a:pt x="31" y="5"/>
                    </a:cubicBezTo>
                    <a:cubicBezTo>
                      <a:pt x="31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7" y="2"/>
                      <a:pt x="36" y="2"/>
                      <a:pt x="36" y="3"/>
                    </a:cubicBezTo>
                    <a:cubicBezTo>
                      <a:pt x="35" y="4"/>
                      <a:pt x="34" y="7"/>
                      <a:pt x="32" y="1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9" y="50"/>
                      <a:pt x="17" y="55"/>
                      <a:pt x="16" y="56"/>
                    </a:cubicBezTo>
                    <a:cubicBezTo>
                      <a:pt x="14" y="59"/>
                      <a:pt x="12" y="60"/>
                      <a:pt x="9" y="60"/>
                    </a:cubicBezTo>
                    <a:cubicBezTo>
                      <a:pt x="7" y="60"/>
                      <a:pt x="5" y="59"/>
                      <a:pt x="4" y="58"/>
                    </a:cubicBezTo>
                    <a:cubicBezTo>
                      <a:pt x="3" y="57"/>
                      <a:pt x="2" y="55"/>
                      <a:pt x="2" y="53"/>
                    </a:cubicBezTo>
                    <a:cubicBezTo>
                      <a:pt x="2" y="51"/>
                      <a:pt x="2" y="50"/>
                      <a:pt x="3" y="49"/>
                    </a:cubicBezTo>
                    <a:cubicBezTo>
                      <a:pt x="4" y="48"/>
                      <a:pt x="5" y="47"/>
                      <a:pt x="7" y="47"/>
                    </a:cubicBezTo>
                    <a:cubicBezTo>
                      <a:pt x="8" y="47"/>
                      <a:pt x="9" y="48"/>
                      <a:pt x="10" y="49"/>
                    </a:cubicBezTo>
                    <a:cubicBezTo>
                      <a:pt x="11" y="50"/>
                      <a:pt x="11" y="51"/>
                      <a:pt x="11" y="53"/>
                    </a:cubicBezTo>
                    <a:cubicBezTo>
                      <a:pt x="11" y="54"/>
                      <a:pt x="11" y="55"/>
                      <a:pt x="11" y="55"/>
                    </a:cubicBezTo>
                    <a:cubicBezTo>
                      <a:pt x="12" y="55"/>
                      <a:pt x="12" y="56"/>
                      <a:pt x="12" y="56"/>
                    </a:cubicBezTo>
                    <a:cubicBezTo>
                      <a:pt x="13" y="56"/>
                      <a:pt x="13" y="55"/>
                      <a:pt x="14" y="54"/>
                    </a:cubicBezTo>
                    <a:cubicBezTo>
                      <a:pt x="15" y="53"/>
                      <a:pt x="16" y="50"/>
                      <a:pt x="18" y="46"/>
                    </a:cubicBezTo>
                    <a:lnTo>
                      <a:pt x="19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ṥľîḑê"/>
              <p:cNvSpPr/>
              <p:nvPr/>
            </p:nvSpPr>
            <p:spPr bwMode="auto">
              <a:xfrm>
                <a:off x="5456238" y="3802063"/>
                <a:ext cx="111125" cy="142875"/>
              </a:xfrm>
              <a:custGeom>
                <a:avLst/>
                <a:gdLst>
                  <a:gd name="T0" fmla="*/ 16 w 34"/>
                  <a:gd name="T1" fmla="*/ 0 h 43"/>
                  <a:gd name="T2" fmla="*/ 25 w 34"/>
                  <a:gd name="T3" fmla="*/ 2 h 43"/>
                  <a:gd name="T4" fmla="*/ 31 w 34"/>
                  <a:gd name="T5" fmla="*/ 10 h 43"/>
                  <a:gd name="T6" fmla="*/ 34 w 34"/>
                  <a:gd name="T7" fmla="*/ 21 h 43"/>
                  <a:gd name="T8" fmla="*/ 30 w 34"/>
                  <a:gd name="T9" fmla="*/ 36 h 43"/>
                  <a:gd name="T10" fmla="*/ 17 w 34"/>
                  <a:gd name="T11" fmla="*/ 43 h 43"/>
                  <a:gd name="T12" fmla="*/ 4 w 34"/>
                  <a:gd name="T13" fmla="*/ 37 h 43"/>
                  <a:gd name="T14" fmla="*/ 0 w 34"/>
                  <a:gd name="T15" fmla="*/ 22 h 43"/>
                  <a:gd name="T16" fmla="*/ 4 w 34"/>
                  <a:gd name="T17" fmla="*/ 6 h 43"/>
                  <a:gd name="T18" fmla="*/ 16 w 34"/>
                  <a:gd name="T19" fmla="*/ 0 h 43"/>
                  <a:gd name="T20" fmla="*/ 17 w 34"/>
                  <a:gd name="T21" fmla="*/ 3 h 43"/>
                  <a:gd name="T22" fmla="*/ 13 w 34"/>
                  <a:gd name="T23" fmla="*/ 4 h 43"/>
                  <a:gd name="T24" fmla="*/ 11 w 34"/>
                  <a:gd name="T25" fmla="*/ 11 h 43"/>
                  <a:gd name="T26" fmla="*/ 11 w 34"/>
                  <a:gd name="T27" fmla="*/ 25 h 43"/>
                  <a:gd name="T28" fmla="*/ 11 w 34"/>
                  <a:gd name="T29" fmla="*/ 34 h 43"/>
                  <a:gd name="T30" fmla="*/ 13 w 34"/>
                  <a:gd name="T31" fmla="*/ 38 h 43"/>
                  <a:gd name="T32" fmla="*/ 16 w 34"/>
                  <a:gd name="T33" fmla="*/ 40 h 43"/>
                  <a:gd name="T34" fmla="*/ 19 w 34"/>
                  <a:gd name="T35" fmla="*/ 39 h 43"/>
                  <a:gd name="T36" fmla="*/ 21 w 34"/>
                  <a:gd name="T37" fmla="*/ 35 h 43"/>
                  <a:gd name="T38" fmla="*/ 22 w 34"/>
                  <a:gd name="T39" fmla="*/ 18 h 43"/>
                  <a:gd name="T40" fmla="*/ 21 w 34"/>
                  <a:gd name="T41" fmla="*/ 8 h 43"/>
                  <a:gd name="T42" fmla="*/ 19 w 34"/>
                  <a:gd name="T43" fmla="*/ 4 h 43"/>
                  <a:gd name="T44" fmla="*/ 17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6" y="0"/>
                    </a:moveTo>
                    <a:cubicBezTo>
                      <a:pt x="20" y="0"/>
                      <a:pt x="23" y="1"/>
                      <a:pt x="25" y="2"/>
                    </a:cubicBezTo>
                    <a:cubicBezTo>
                      <a:pt x="28" y="4"/>
                      <a:pt x="30" y="7"/>
                      <a:pt x="31" y="10"/>
                    </a:cubicBezTo>
                    <a:cubicBezTo>
                      <a:pt x="33" y="14"/>
                      <a:pt x="34" y="17"/>
                      <a:pt x="34" y="21"/>
                    </a:cubicBezTo>
                    <a:cubicBezTo>
                      <a:pt x="34" y="27"/>
                      <a:pt x="32" y="32"/>
                      <a:pt x="30" y="36"/>
                    </a:cubicBezTo>
                    <a:cubicBezTo>
                      <a:pt x="26" y="41"/>
                      <a:pt x="22" y="43"/>
                      <a:pt x="17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2"/>
                      <a:pt x="0" y="27"/>
                      <a:pt x="0" y="22"/>
                    </a:cubicBezTo>
                    <a:cubicBezTo>
                      <a:pt x="0" y="16"/>
                      <a:pt x="1" y="11"/>
                      <a:pt x="4" y="6"/>
                    </a:cubicBezTo>
                    <a:cubicBezTo>
                      <a:pt x="7" y="2"/>
                      <a:pt x="11" y="0"/>
                      <a:pt x="16" y="0"/>
                    </a:cubicBezTo>
                    <a:close/>
                    <a:moveTo>
                      <a:pt x="17" y="3"/>
                    </a:moveTo>
                    <a:cubicBezTo>
                      <a:pt x="15" y="3"/>
                      <a:pt x="14" y="3"/>
                      <a:pt x="13" y="4"/>
                    </a:cubicBezTo>
                    <a:cubicBezTo>
                      <a:pt x="12" y="6"/>
                      <a:pt x="12" y="8"/>
                      <a:pt x="11" y="11"/>
                    </a:cubicBezTo>
                    <a:cubicBezTo>
                      <a:pt x="11" y="14"/>
                      <a:pt x="11" y="19"/>
                      <a:pt x="11" y="25"/>
                    </a:cubicBezTo>
                    <a:cubicBezTo>
                      <a:pt x="11" y="28"/>
                      <a:pt x="11" y="31"/>
                      <a:pt x="11" y="34"/>
                    </a:cubicBezTo>
                    <a:cubicBezTo>
                      <a:pt x="12" y="36"/>
                      <a:pt x="12" y="37"/>
                      <a:pt x="13" y="38"/>
                    </a:cubicBezTo>
                    <a:cubicBezTo>
                      <a:pt x="14" y="39"/>
                      <a:pt x="15" y="40"/>
                      <a:pt x="16" y="40"/>
                    </a:cubicBezTo>
                    <a:cubicBezTo>
                      <a:pt x="18" y="40"/>
                      <a:pt x="19" y="40"/>
                      <a:pt x="19" y="39"/>
                    </a:cubicBezTo>
                    <a:cubicBezTo>
                      <a:pt x="20" y="38"/>
                      <a:pt x="21" y="37"/>
                      <a:pt x="21" y="35"/>
                    </a:cubicBezTo>
                    <a:cubicBezTo>
                      <a:pt x="22" y="32"/>
                      <a:pt x="22" y="26"/>
                      <a:pt x="22" y="18"/>
                    </a:cubicBezTo>
                    <a:cubicBezTo>
                      <a:pt x="22" y="13"/>
                      <a:pt x="22" y="10"/>
                      <a:pt x="21" y="8"/>
                    </a:cubicBezTo>
                    <a:cubicBezTo>
                      <a:pt x="21" y="6"/>
                      <a:pt x="20" y="4"/>
                      <a:pt x="19" y="4"/>
                    </a:cubicBezTo>
                    <a:cubicBezTo>
                      <a:pt x="19" y="3"/>
                      <a:pt x="18" y="3"/>
                      <a:pt x="17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ïSliḑe"/>
              <p:cNvSpPr/>
              <p:nvPr/>
            </p:nvSpPr>
            <p:spPr bwMode="auto">
              <a:xfrm>
                <a:off x="5591175" y="3738563"/>
                <a:ext cx="98425" cy="203200"/>
              </a:xfrm>
              <a:custGeom>
                <a:avLst/>
                <a:gdLst>
                  <a:gd name="T0" fmla="*/ 16 w 30"/>
                  <a:gd name="T1" fmla="*/ 24 h 61"/>
                  <a:gd name="T2" fmla="*/ 16 w 30"/>
                  <a:gd name="T3" fmla="*/ 53 h 61"/>
                  <a:gd name="T4" fmla="*/ 17 w 30"/>
                  <a:gd name="T5" fmla="*/ 58 h 61"/>
                  <a:gd name="T6" fmla="*/ 22 w 30"/>
                  <a:gd name="T7" fmla="*/ 59 h 61"/>
                  <a:gd name="T8" fmla="*/ 22 w 30"/>
                  <a:gd name="T9" fmla="*/ 61 h 61"/>
                  <a:gd name="T10" fmla="*/ 0 w 30"/>
                  <a:gd name="T11" fmla="*/ 61 h 61"/>
                  <a:gd name="T12" fmla="*/ 0 w 30"/>
                  <a:gd name="T13" fmla="*/ 59 h 61"/>
                  <a:gd name="T14" fmla="*/ 4 w 30"/>
                  <a:gd name="T15" fmla="*/ 59 h 61"/>
                  <a:gd name="T16" fmla="*/ 5 w 30"/>
                  <a:gd name="T17" fmla="*/ 57 h 61"/>
                  <a:gd name="T18" fmla="*/ 6 w 30"/>
                  <a:gd name="T19" fmla="*/ 53 h 61"/>
                  <a:gd name="T20" fmla="*/ 6 w 30"/>
                  <a:gd name="T21" fmla="*/ 24 h 61"/>
                  <a:gd name="T22" fmla="*/ 0 w 30"/>
                  <a:gd name="T23" fmla="*/ 24 h 61"/>
                  <a:gd name="T24" fmla="*/ 0 w 30"/>
                  <a:gd name="T25" fmla="*/ 20 h 61"/>
                  <a:gd name="T26" fmla="*/ 6 w 30"/>
                  <a:gd name="T27" fmla="*/ 20 h 61"/>
                  <a:gd name="T28" fmla="*/ 6 w 30"/>
                  <a:gd name="T29" fmla="*/ 17 h 61"/>
                  <a:gd name="T30" fmla="*/ 6 w 30"/>
                  <a:gd name="T31" fmla="*/ 15 h 61"/>
                  <a:gd name="T32" fmla="*/ 10 w 30"/>
                  <a:gd name="T33" fmla="*/ 4 h 61"/>
                  <a:gd name="T34" fmla="*/ 21 w 30"/>
                  <a:gd name="T35" fmla="*/ 0 h 61"/>
                  <a:gd name="T36" fmla="*/ 28 w 30"/>
                  <a:gd name="T37" fmla="*/ 2 h 61"/>
                  <a:gd name="T38" fmla="*/ 30 w 30"/>
                  <a:gd name="T39" fmla="*/ 6 h 61"/>
                  <a:gd name="T40" fmla="*/ 29 w 30"/>
                  <a:gd name="T41" fmla="*/ 10 h 61"/>
                  <a:gd name="T42" fmla="*/ 25 w 30"/>
                  <a:gd name="T43" fmla="*/ 11 h 61"/>
                  <a:gd name="T44" fmla="*/ 22 w 30"/>
                  <a:gd name="T45" fmla="*/ 10 h 61"/>
                  <a:gd name="T46" fmla="*/ 21 w 30"/>
                  <a:gd name="T47" fmla="*/ 8 h 61"/>
                  <a:gd name="T48" fmla="*/ 21 w 30"/>
                  <a:gd name="T49" fmla="*/ 6 h 61"/>
                  <a:gd name="T50" fmla="*/ 21 w 30"/>
                  <a:gd name="T51" fmla="*/ 5 h 61"/>
                  <a:gd name="T52" fmla="*/ 20 w 30"/>
                  <a:gd name="T53" fmla="*/ 3 h 61"/>
                  <a:gd name="T54" fmla="*/ 19 w 30"/>
                  <a:gd name="T55" fmla="*/ 3 h 61"/>
                  <a:gd name="T56" fmla="*/ 17 w 30"/>
                  <a:gd name="T57" fmla="*/ 4 h 61"/>
                  <a:gd name="T58" fmla="*/ 16 w 30"/>
                  <a:gd name="T59" fmla="*/ 7 h 61"/>
                  <a:gd name="T60" fmla="*/ 16 w 30"/>
                  <a:gd name="T61" fmla="*/ 15 h 61"/>
                  <a:gd name="T62" fmla="*/ 16 w 30"/>
                  <a:gd name="T63" fmla="*/ 20 h 61"/>
                  <a:gd name="T64" fmla="*/ 22 w 30"/>
                  <a:gd name="T65" fmla="*/ 20 h 61"/>
                  <a:gd name="T66" fmla="*/ 22 w 30"/>
                  <a:gd name="T67" fmla="*/ 24 h 61"/>
                  <a:gd name="T68" fmla="*/ 16 w 30"/>
                  <a:gd name="T69" fmla="*/ 2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" h="61">
                    <a:moveTo>
                      <a:pt x="16" y="24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6" y="55"/>
                      <a:pt x="17" y="57"/>
                      <a:pt x="17" y="58"/>
                    </a:cubicBezTo>
                    <a:cubicBezTo>
                      <a:pt x="18" y="59"/>
                      <a:pt x="20" y="59"/>
                      <a:pt x="22" y="59"/>
                    </a:cubicBezTo>
                    <a:cubicBezTo>
                      <a:pt x="22" y="61"/>
                      <a:pt x="22" y="61"/>
                      <a:pt x="2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9"/>
                    </a:cubicBezTo>
                    <a:cubicBezTo>
                      <a:pt x="5" y="58"/>
                      <a:pt x="5" y="58"/>
                      <a:pt x="5" y="57"/>
                    </a:cubicBezTo>
                    <a:cubicBezTo>
                      <a:pt x="6" y="56"/>
                      <a:pt x="6" y="55"/>
                      <a:pt x="6" y="5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1"/>
                      <a:pt x="7" y="7"/>
                      <a:pt x="10" y="4"/>
                    </a:cubicBezTo>
                    <a:cubicBezTo>
                      <a:pt x="12" y="1"/>
                      <a:pt x="16" y="0"/>
                      <a:pt x="21" y="0"/>
                    </a:cubicBezTo>
                    <a:cubicBezTo>
                      <a:pt x="24" y="0"/>
                      <a:pt x="26" y="1"/>
                      <a:pt x="28" y="2"/>
                    </a:cubicBezTo>
                    <a:cubicBezTo>
                      <a:pt x="29" y="3"/>
                      <a:pt x="30" y="5"/>
                      <a:pt x="30" y="6"/>
                    </a:cubicBezTo>
                    <a:cubicBezTo>
                      <a:pt x="30" y="8"/>
                      <a:pt x="30" y="9"/>
                      <a:pt x="29" y="10"/>
                    </a:cubicBezTo>
                    <a:cubicBezTo>
                      <a:pt x="28" y="11"/>
                      <a:pt x="26" y="11"/>
                      <a:pt x="25" y="11"/>
                    </a:cubicBezTo>
                    <a:cubicBezTo>
                      <a:pt x="24" y="11"/>
                      <a:pt x="23" y="11"/>
                      <a:pt x="22" y="10"/>
                    </a:cubicBezTo>
                    <a:cubicBezTo>
                      <a:pt x="21" y="9"/>
                      <a:pt x="21" y="9"/>
                      <a:pt x="21" y="8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4"/>
                      <a:pt x="21" y="3"/>
                      <a:pt x="20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3"/>
                      <a:pt x="18" y="3"/>
                      <a:pt x="17" y="4"/>
                    </a:cubicBezTo>
                    <a:cubicBezTo>
                      <a:pt x="17" y="4"/>
                      <a:pt x="16" y="5"/>
                      <a:pt x="16" y="7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16" y="2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íšlïḋè"/>
              <p:cNvSpPr/>
              <p:nvPr/>
            </p:nvSpPr>
            <p:spPr bwMode="auto">
              <a:xfrm>
                <a:off x="5746750" y="3738563"/>
                <a:ext cx="122238" cy="206375"/>
              </a:xfrm>
              <a:custGeom>
                <a:avLst/>
                <a:gdLst>
                  <a:gd name="T0" fmla="*/ 33 w 37"/>
                  <a:gd name="T1" fmla="*/ 0 h 62"/>
                  <a:gd name="T2" fmla="*/ 33 w 37"/>
                  <a:gd name="T3" fmla="*/ 20 h 62"/>
                  <a:gd name="T4" fmla="*/ 32 w 37"/>
                  <a:gd name="T5" fmla="*/ 20 h 62"/>
                  <a:gd name="T6" fmla="*/ 26 w 37"/>
                  <a:gd name="T7" fmla="*/ 8 h 62"/>
                  <a:gd name="T8" fmla="*/ 17 w 37"/>
                  <a:gd name="T9" fmla="*/ 3 h 62"/>
                  <a:gd name="T10" fmla="*/ 10 w 37"/>
                  <a:gd name="T11" fmla="*/ 6 h 62"/>
                  <a:gd name="T12" fmla="*/ 8 w 37"/>
                  <a:gd name="T13" fmla="*/ 11 h 62"/>
                  <a:gd name="T14" fmla="*/ 9 w 37"/>
                  <a:gd name="T15" fmla="*/ 15 h 62"/>
                  <a:gd name="T16" fmla="*/ 13 w 37"/>
                  <a:gd name="T17" fmla="*/ 19 h 62"/>
                  <a:gd name="T18" fmla="*/ 21 w 37"/>
                  <a:gd name="T19" fmla="*/ 24 h 62"/>
                  <a:gd name="T20" fmla="*/ 33 w 37"/>
                  <a:gd name="T21" fmla="*/ 34 h 62"/>
                  <a:gd name="T22" fmla="*/ 37 w 37"/>
                  <a:gd name="T23" fmla="*/ 44 h 62"/>
                  <a:gd name="T24" fmla="*/ 31 w 37"/>
                  <a:gd name="T25" fmla="*/ 57 h 62"/>
                  <a:gd name="T26" fmla="*/ 18 w 37"/>
                  <a:gd name="T27" fmla="*/ 62 h 62"/>
                  <a:gd name="T28" fmla="*/ 14 w 37"/>
                  <a:gd name="T29" fmla="*/ 62 h 62"/>
                  <a:gd name="T30" fmla="*/ 8 w 37"/>
                  <a:gd name="T31" fmla="*/ 59 h 62"/>
                  <a:gd name="T32" fmla="*/ 5 w 37"/>
                  <a:gd name="T33" fmla="*/ 59 h 62"/>
                  <a:gd name="T34" fmla="*/ 3 w 37"/>
                  <a:gd name="T35" fmla="*/ 59 h 62"/>
                  <a:gd name="T36" fmla="*/ 1 w 37"/>
                  <a:gd name="T37" fmla="*/ 62 h 62"/>
                  <a:gd name="T38" fmla="*/ 0 w 37"/>
                  <a:gd name="T39" fmla="*/ 62 h 62"/>
                  <a:gd name="T40" fmla="*/ 0 w 37"/>
                  <a:gd name="T41" fmla="*/ 40 h 62"/>
                  <a:gd name="T42" fmla="*/ 1 w 37"/>
                  <a:gd name="T43" fmla="*/ 40 h 62"/>
                  <a:gd name="T44" fmla="*/ 8 w 37"/>
                  <a:gd name="T45" fmla="*/ 54 h 62"/>
                  <a:gd name="T46" fmla="*/ 18 w 37"/>
                  <a:gd name="T47" fmla="*/ 59 h 62"/>
                  <a:gd name="T48" fmla="*/ 25 w 37"/>
                  <a:gd name="T49" fmla="*/ 56 h 62"/>
                  <a:gd name="T50" fmla="*/ 28 w 37"/>
                  <a:gd name="T51" fmla="*/ 50 h 62"/>
                  <a:gd name="T52" fmla="*/ 27 w 37"/>
                  <a:gd name="T53" fmla="*/ 46 h 62"/>
                  <a:gd name="T54" fmla="*/ 24 w 37"/>
                  <a:gd name="T55" fmla="*/ 42 h 62"/>
                  <a:gd name="T56" fmla="*/ 17 w 37"/>
                  <a:gd name="T57" fmla="*/ 38 h 62"/>
                  <a:gd name="T58" fmla="*/ 6 w 37"/>
                  <a:gd name="T59" fmla="*/ 31 h 62"/>
                  <a:gd name="T60" fmla="*/ 1 w 37"/>
                  <a:gd name="T61" fmla="*/ 25 h 62"/>
                  <a:gd name="T62" fmla="*/ 0 w 37"/>
                  <a:gd name="T63" fmla="*/ 17 h 62"/>
                  <a:gd name="T64" fmla="*/ 4 w 37"/>
                  <a:gd name="T65" fmla="*/ 5 h 62"/>
                  <a:gd name="T66" fmla="*/ 16 w 37"/>
                  <a:gd name="T67" fmla="*/ 0 h 62"/>
                  <a:gd name="T68" fmla="*/ 21 w 37"/>
                  <a:gd name="T69" fmla="*/ 1 h 62"/>
                  <a:gd name="T70" fmla="*/ 25 w 37"/>
                  <a:gd name="T71" fmla="*/ 3 h 62"/>
                  <a:gd name="T72" fmla="*/ 29 w 37"/>
                  <a:gd name="T73" fmla="*/ 4 h 62"/>
                  <a:gd name="T74" fmla="*/ 31 w 37"/>
                  <a:gd name="T75" fmla="*/ 3 h 62"/>
                  <a:gd name="T76" fmla="*/ 32 w 37"/>
                  <a:gd name="T77" fmla="*/ 0 h 62"/>
                  <a:gd name="T78" fmla="*/ 33 w 37"/>
                  <a:gd name="T79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62">
                    <a:moveTo>
                      <a:pt x="33" y="0"/>
                    </a:moveTo>
                    <a:cubicBezTo>
                      <a:pt x="33" y="20"/>
                      <a:pt x="33" y="20"/>
                      <a:pt x="33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15"/>
                      <a:pt x="29" y="11"/>
                      <a:pt x="26" y="8"/>
                    </a:cubicBezTo>
                    <a:cubicBezTo>
                      <a:pt x="23" y="5"/>
                      <a:pt x="20" y="3"/>
                      <a:pt x="17" y="3"/>
                    </a:cubicBezTo>
                    <a:cubicBezTo>
                      <a:pt x="14" y="3"/>
                      <a:pt x="12" y="4"/>
                      <a:pt x="10" y="6"/>
                    </a:cubicBezTo>
                    <a:cubicBezTo>
                      <a:pt x="9" y="7"/>
                      <a:pt x="8" y="9"/>
                      <a:pt x="8" y="11"/>
                    </a:cubicBezTo>
                    <a:cubicBezTo>
                      <a:pt x="8" y="12"/>
                      <a:pt x="8" y="14"/>
                      <a:pt x="9" y="15"/>
                    </a:cubicBezTo>
                    <a:cubicBezTo>
                      <a:pt x="10" y="16"/>
                      <a:pt x="11" y="17"/>
                      <a:pt x="13" y="19"/>
                    </a:cubicBezTo>
                    <a:cubicBezTo>
                      <a:pt x="14" y="20"/>
                      <a:pt x="17" y="21"/>
                      <a:pt x="21" y="24"/>
                    </a:cubicBezTo>
                    <a:cubicBezTo>
                      <a:pt x="27" y="27"/>
                      <a:pt x="31" y="31"/>
                      <a:pt x="33" y="34"/>
                    </a:cubicBezTo>
                    <a:cubicBezTo>
                      <a:pt x="36" y="37"/>
                      <a:pt x="37" y="40"/>
                      <a:pt x="37" y="44"/>
                    </a:cubicBezTo>
                    <a:cubicBezTo>
                      <a:pt x="37" y="49"/>
                      <a:pt x="35" y="53"/>
                      <a:pt x="31" y="57"/>
                    </a:cubicBezTo>
                    <a:cubicBezTo>
                      <a:pt x="28" y="60"/>
                      <a:pt x="24" y="62"/>
                      <a:pt x="18" y="62"/>
                    </a:cubicBezTo>
                    <a:cubicBezTo>
                      <a:pt x="17" y="62"/>
                      <a:pt x="15" y="62"/>
                      <a:pt x="14" y="62"/>
                    </a:cubicBezTo>
                    <a:cubicBezTo>
                      <a:pt x="12" y="61"/>
                      <a:pt x="10" y="61"/>
                      <a:pt x="8" y="59"/>
                    </a:cubicBezTo>
                    <a:cubicBezTo>
                      <a:pt x="7" y="59"/>
                      <a:pt x="6" y="59"/>
                      <a:pt x="5" y="59"/>
                    </a:cubicBezTo>
                    <a:cubicBezTo>
                      <a:pt x="4" y="59"/>
                      <a:pt x="4" y="59"/>
                      <a:pt x="3" y="59"/>
                    </a:cubicBezTo>
                    <a:cubicBezTo>
                      <a:pt x="2" y="60"/>
                      <a:pt x="2" y="61"/>
                      <a:pt x="1" y="62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6"/>
                      <a:pt x="4" y="51"/>
                      <a:pt x="8" y="54"/>
                    </a:cubicBezTo>
                    <a:cubicBezTo>
                      <a:pt x="11" y="57"/>
                      <a:pt x="14" y="59"/>
                      <a:pt x="18" y="59"/>
                    </a:cubicBezTo>
                    <a:cubicBezTo>
                      <a:pt x="21" y="59"/>
                      <a:pt x="23" y="58"/>
                      <a:pt x="25" y="56"/>
                    </a:cubicBezTo>
                    <a:cubicBezTo>
                      <a:pt x="27" y="55"/>
                      <a:pt x="28" y="53"/>
                      <a:pt x="28" y="50"/>
                    </a:cubicBezTo>
                    <a:cubicBezTo>
                      <a:pt x="28" y="49"/>
                      <a:pt x="27" y="47"/>
                      <a:pt x="27" y="46"/>
                    </a:cubicBezTo>
                    <a:cubicBezTo>
                      <a:pt x="26" y="45"/>
                      <a:pt x="25" y="44"/>
                      <a:pt x="24" y="42"/>
                    </a:cubicBezTo>
                    <a:cubicBezTo>
                      <a:pt x="22" y="41"/>
                      <a:pt x="20" y="40"/>
                      <a:pt x="17" y="38"/>
                    </a:cubicBezTo>
                    <a:cubicBezTo>
                      <a:pt x="12" y="35"/>
                      <a:pt x="8" y="33"/>
                      <a:pt x="6" y="31"/>
                    </a:cubicBezTo>
                    <a:cubicBezTo>
                      <a:pt x="4" y="29"/>
                      <a:pt x="3" y="27"/>
                      <a:pt x="1" y="25"/>
                    </a:cubicBezTo>
                    <a:cubicBezTo>
                      <a:pt x="0" y="22"/>
                      <a:pt x="0" y="20"/>
                      <a:pt x="0" y="17"/>
                    </a:cubicBezTo>
                    <a:cubicBezTo>
                      <a:pt x="0" y="12"/>
                      <a:pt x="1" y="8"/>
                      <a:pt x="4" y="5"/>
                    </a:cubicBezTo>
                    <a:cubicBezTo>
                      <a:pt x="7" y="2"/>
                      <a:pt x="11" y="0"/>
                      <a:pt x="16" y="0"/>
                    </a:cubicBezTo>
                    <a:cubicBezTo>
                      <a:pt x="18" y="0"/>
                      <a:pt x="19" y="0"/>
                      <a:pt x="21" y="1"/>
                    </a:cubicBezTo>
                    <a:cubicBezTo>
                      <a:pt x="22" y="1"/>
                      <a:pt x="24" y="2"/>
                      <a:pt x="25" y="3"/>
                    </a:cubicBezTo>
                    <a:cubicBezTo>
                      <a:pt x="27" y="4"/>
                      <a:pt x="28" y="4"/>
                      <a:pt x="29" y="4"/>
                    </a:cubicBezTo>
                    <a:cubicBezTo>
                      <a:pt x="30" y="4"/>
                      <a:pt x="30" y="4"/>
                      <a:pt x="31" y="3"/>
                    </a:cubicBezTo>
                    <a:cubicBezTo>
                      <a:pt x="31" y="3"/>
                      <a:pt x="31" y="2"/>
                      <a:pt x="32" y="0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ïsľíḓe"/>
              <p:cNvSpPr/>
              <p:nvPr/>
            </p:nvSpPr>
            <p:spPr bwMode="auto">
              <a:xfrm>
                <a:off x="5894388" y="3802063"/>
                <a:ext cx="103188" cy="142875"/>
              </a:xfrm>
              <a:custGeom>
                <a:avLst/>
                <a:gdLst>
                  <a:gd name="T0" fmla="*/ 29 w 31"/>
                  <a:gd name="T1" fmla="*/ 31 h 43"/>
                  <a:gd name="T2" fmla="*/ 31 w 31"/>
                  <a:gd name="T3" fmla="*/ 32 h 43"/>
                  <a:gd name="T4" fmla="*/ 24 w 31"/>
                  <a:gd name="T5" fmla="*/ 40 h 43"/>
                  <a:gd name="T6" fmla="*/ 16 w 31"/>
                  <a:gd name="T7" fmla="*/ 43 h 43"/>
                  <a:gd name="T8" fmla="*/ 5 w 31"/>
                  <a:gd name="T9" fmla="*/ 37 h 43"/>
                  <a:gd name="T10" fmla="*/ 0 w 31"/>
                  <a:gd name="T11" fmla="*/ 22 h 43"/>
                  <a:gd name="T12" fmla="*/ 4 w 31"/>
                  <a:gd name="T13" fmla="*/ 7 h 43"/>
                  <a:gd name="T14" fmla="*/ 17 w 31"/>
                  <a:gd name="T15" fmla="*/ 0 h 43"/>
                  <a:gd name="T16" fmla="*/ 26 w 31"/>
                  <a:gd name="T17" fmla="*/ 3 h 43"/>
                  <a:gd name="T18" fmla="*/ 30 w 31"/>
                  <a:gd name="T19" fmla="*/ 10 h 43"/>
                  <a:gd name="T20" fmla="*/ 28 w 31"/>
                  <a:gd name="T21" fmla="*/ 14 h 43"/>
                  <a:gd name="T22" fmla="*/ 25 w 31"/>
                  <a:gd name="T23" fmla="*/ 15 h 43"/>
                  <a:gd name="T24" fmla="*/ 21 w 31"/>
                  <a:gd name="T25" fmla="*/ 14 h 43"/>
                  <a:gd name="T26" fmla="*/ 19 w 31"/>
                  <a:gd name="T27" fmla="*/ 8 h 43"/>
                  <a:gd name="T28" fmla="*/ 18 w 31"/>
                  <a:gd name="T29" fmla="*/ 4 h 43"/>
                  <a:gd name="T30" fmla="*/ 16 w 31"/>
                  <a:gd name="T31" fmla="*/ 3 h 43"/>
                  <a:gd name="T32" fmla="*/ 13 w 31"/>
                  <a:gd name="T33" fmla="*/ 5 h 43"/>
                  <a:gd name="T34" fmla="*/ 11 w 31"/>
                  <a:gd name="T35" fmla="*/ 15 h 43"/>
                  <a:gd name="T36" fmla="*/ 12 w 31"/>
                  <a:gd name="T37" fmla="*/ 26 h 43"/>
                  <a:gd name="T38" fmla="*/ 17 w 31"/>
                  <a:gd name="T39" fmla="*/ 34 h 43"/>
                  <a:gd name="T40" fmla="*/ 22 w 31"/>
                  <a:gd name="T41" fmla="*/ 36 h 43"/>
                  <a:gd name="T42" fmla="*/ 25 w 31"/>
                  <a:gd name="T43" fmla="*/ 35 h 43"/>
                  <a:gd name="T44" fmla="*/ 29 w 31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43">
                    <a:moveTo>
                      <a:pt x="29" y="31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29" y="36"/>
                      <a:pt x="27" y="39"/>
                      <a:pt x="24" y="40"/>
                    </a:cubicBezTo>
                    <a:cubicBezTo>
                      <a:pt x="22" y="42"/>
                      <a:pt x="19" y="43"/>
                      <a:pt x="16" y="43"/>
                    </a:cubicBezTo>
                    <a:cubicBezTo>
                      <a:pt x="11" y="43"/>
                      <a:pt x="7" y="41"/>
                      <a:pt x="5" y="37"/>
                    </a:cubicBezTo>
                    <a:cubicBezTo>
                      <a:pt x="2" y="33"/>
                      <a:pt x="0" y="28"/>
                      <a:pt x="0" y="22"/>
                    </a:cubicBezTo>
                    <a:cubicBezTo>
                      <a:pt x="0" y="16"/>
                      <a:pt x="2" y="12"/>
                      <a:pt x="4" y="7"/>
                    </a:cubicBezTo>
                    <a:cubicBezTo>
                      <a:pt x="7" y="2"/>
                      <a:pt x="12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30" y="7"/>
                      <a:pt x="30" y="10"/>
                    </a:cubicBezTo>
                    <a:cubicBezTo>
                      <a:pt x="30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5" y="15"/>
                    </a:cubicBezTo>
                    <a:cubicBezTo>
                      <a:pt x="23" y="15"/>
                      <a:pt x="22" y="15"/>
                      <a:pt x="21" y="14"/>
                    </a:cubicBezTo>
                    <a:cubicBezTo>
                      <a:pt x="20" y="13"/>
                      <a:pt x="19" y="11"/>
                      <a:pt x="19" y="8"/>
                    </a:cubicBezTo>
                    <a:cubicBezTo>
                      <a:pt x="19" y="6"/>
                      <a:pt x="19" y="4"/>
                      <a:pt x="18" y="4"/>
                    </a:cubicBezTo>
                    <a:cubicBezTo>
                      <a:pt x="17" y="3"/>
                      <a:pt x="17" y="3"/>
                      <a:pt x="16" y="3"/>
                    </a:cubicBezTo>
                    <a:cubicBezTo>
                      <a:pt x="15" y="3"/>
                      <a:pt x="14" y="3"/>
                      <a:pt x="13" y="5"/>
                    </a:cubicBezTo>
                    <a:cubicBezTo>
                      <a:pt x="11" y="7"/>
                      <a:pt x="11" y="11"/>
                      <a:pt x="11" y="15"/>
                    </a:cubicBezTo>
                    <a:cubicBezTo>
                      <a:pt x="11" y="19"/>
                      <a:pt x="11" y="23"/>
                      <a:pt x="12" y="26"/>
                    </a:cubicBezTo>
                    <a:cubicBezTo>
                      <a:pt x="13" y="30"/>
                      <a:pt x="15" y="32"/>
                      <a:pt x="17" y="34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7" y="34"/>
                      <a:pt x="28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i$ļïḑê"/>
              <p:cNvSpPr/>
              <p:nvPr/>
            </p:nvSpPr>
            <p:spPr bwMode="auto">
              <a:xfrm>
                <a:off x="6016625" y="3738563"/>
                <a:ext cx="63500" cy="203200"/>
              </a:xfrm>
              <a:custGeom>
                <a:avLst/>
                <a:gdLst>
                  <a:gd name="T0" fmla="*/ 9 w 19"/>
                  <a:gd name="T1" fmla="*/ 0 h 61"/>
                  <a:gd name="T2" fmla="*/ 14 w 19"/>
                  <a:gd name="T3" fmla="*/ 2 h 61"/>
                  <a:gd name="T4" fmla="*/ 15 w 19"/>
                  <a:gd name="T5" fmla="*/ 7 h 61"/>
                  <a:gd name="T6" fmla="*/ 14 w 19"/>
                  <a:gd name="T7" fmla="*/ 12 h 61"/>
                  <a:gd name="T8" fmla="*/ 9 w 19"/>
                  <a:gd name="T9" fmla="*/ 14 h 61"/>
                  <a:gd name="T10" fmla="*/ 5 w 19"/>
                  <a:gd name="T11" fmla="*/ 12 h 61"/>
                  <a:gd name="T12" fmla="*/ 3 w 19"/>
                  <a:gd name="T13" fmla="*/ 7 h 61"/>
                  <a:gd name="T14" fmla="*/ 5 w 19"/>
                  <a:gd name="T15" fmla="*/ 2 h 61"/>
                  <a:gd name="T16" fmla="*/ 9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9" y="0"/>
                    </a:moveTo>
                    <a:cubicBezTo>
                      <a:pt x="11" y="0"/>
                      <a:pt x="12" y="1"/>
                      <a:pt x="14" y="2"/>
                    </a:cubicBezTo>
                    <a:cubicBezTo>
                      <a:pt x="15" y="3"/>
                      <a:pt x="15" y="5"/>
                      <a:pt x="15" y="7"/>
                    </a:cubicBezTo>
                    <a:cubicBezTo>
                      <a:pt x="15" y="9"/>
                      <a:pt x="15" y="10"/>
                      <a:pt x="14" y="12"/>
                    </a:cubicBezTo>
                    <a:cubicBezTo>
                      <a:pt x="12" y="13"/>
                      <a:pt x="11" y="14"/>
                      <a:pt x="9" y="14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6" y="59"/>
                      <a:pt x="17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2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2" y="22"/>
                      <a:pt x="1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ïşļiḋê"/>
              <p:cNvSpPr/>
              <p:nvPr/>
            </p:nvSpPr>
            <p:spPr bwMode="auto">
              <a:xfrm>
                <a:off x="6102350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8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7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8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7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išľïḋé"/>
              <p:cNvSpPr/>
              <p:nvPr/>
            </p:nvSpPr>
            <p:spPr bwMode="auto">
              <a:xfrm>
                <a:off x="6224588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ïşliďe"/>
              <p:cNvSpPr/>
              <p:nvPr/>
            </p:nvSpPr>
            <p:spPr bwMode="auto">
              <a:xfrm>
                <a:off x="6380163" y="3802063"/>
                <a:ext cx="98425" cy="142875"/>
              </a:xfrm>
              <a:custGeom>
                <a:avLst/>
                <a:gdLst>
                  <a:gd name="T0" fmla="*/ 29 w 30"/>
                  <a:gd name="T1" fmla="*/ 31 h 43"/>
                  <a:gd name="T2" fmla="*/ 30 w 30"/>
                  <a:gd name="T3" fmla="*/ 32 h 43"/>
                  <a:gd name="T4" fmla="*/ 24 w 30"/>
                  <a:gd name="T5" fmla="*/ 40 h 43"/>
                  <a:gd name="T6" fmla="*/ 16 w 30"/>
                  <a:gd name="T7" fmla="*/ 43 h 43"/>
                  <a:gd name="T8" fmla="*/ 4 w 30"/>
                  <a:gd name="T9" fmla="*/ 37 h 43"/>
                  <a:gd name="T10" fmla="*/ 0 w 30"/>
                  <a:gd name="T11" fmla="*/ 22 h 43"/>
                  <a:gd name="T12" fmla="*/ 4 w 30"/>
                  <a:gd name="T13" fmla="*/ 7 h 43"/>
                  <a:gd name="T14" fmla="*/ 17 w 30"/>
                  <a:gd name="T15" fmla="*/ 0 h 43"/>
                  <a:gd name="T16" fmla="*/ 26 w 30"/>
                  <a:gd name="T17" fmla="*/ 3 h 43"/>
                  <a:gd name="T18" fmla="*/ 29 w 30"/>
                  <a:gd name="T19" fmla="*/ 10 h 43"/>
                  <a:gd name="T20" fmla="*/ 28 w 30"/>
                  <a:gd name="T21" fmla="*/ 14 h 43"/>
                  <a:gd name="T22" fmla="*/ 24 w 30"/>
                  <a:gd name="T23" fmla="*/ 15 h 43"/>
                  <a:gd name="T24" fmla="*/ 20 w 30"/>
                  <a:gd name="T25" fmla="*/ 14 h 43"/>
                  <a:gd name="T26" fmla="*/ 19 w 30"/>
                  <a:gd name="T27" fmla="*/ 8 h 43"/>
                  <a:gd name="T28" fmla="*/ 18 w 30"/>
                  <a:gd name="T29" fmla="*/ 4 h 43"/>
                  <a:gd name="T30" fmla="*/ 15 w 30"/>
                  <a:gd name="T31" fmla="*/ 3 h 43"/>
                  <a:gd name="T32" fmla="*/ 12 w 30"/>
                  <a:gd name="T33" fmla="*/ 5 h 43"/>
                  <a:gd name="T34" fmla="*/ 10 w 30"/>
                  <a:gd name="T35" fmla="*/ 15 h 43"/>
                  <a:gd name="T36" fmla="*/ 12 w 30"/>
                  <a:gd name="T37" fmla="*/ 26 h 43"/>
                  <a:gd name="T38" fmla="*/ 16 w 30"/>
                  <a:gd name="T39" fmla="*/ 34 h 43"/>
                  <a:gd name="T40" fmla="*/ 21 w 30"/>
                  <a:gd name="T41" fmla="*/ 36 h 43"/>
                  <a:gd name="T42" fmla="*/ 25 w 30"/>
                  <a:gd name="T43" fmla="*/ 35 h 43"/>
                  <a:gd name="T44" fmla="*/ 29 w 30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29" y="31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28" y="36"/>
                      <a:pt x="26" y="39"/>
                      <a:pt x="24" y="40"/>
                    </a:cubicBezTo>
                    <a:cubicBezTo>
                      <a:pt x="21" y="42"/>
                      <a:pt x="19" y="43"/>
                      <a:pt x="16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3"/>
                      <a:pt x="0" y="28"/>
                      <a:pt x="0" y="22"/>
                    </a:cubicBezTo>
                    <a:cubicBezTo>
                      <a:pt x="0" y="16"/>
                      <a:pt x="1" y="12"/>
                      <a:pt x="4" y="7"/>
                    </a:cubicBezTo>
                    <a:cubicBezTo>
                      <a:pt x="7" y="2"/>
                      <a:pt x="11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29" y="7"/>
                      <a:pt x="29" y="10"/>
                    </a:cubicBezTo>
                    <a:cubicBezTo>
                      <a:pt x="29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4" y="15"/>
                    </a:cubicBezTo>
                    <a:cubicBezTo>
                      <a:pt x="23" y="15"/>
                      <a:pt x="21" y="15"/>
                      <a:pt x="20" y="14"/>
                    </a:cubicBezTo>
                    <a:cubicBezTo>
                      <a:pt x="19" y="13"/>
                      <a:pt x="19" y="11"/>
                      <a:pt x="19" y="8"/>
                    </a:cubicBezTo>
                    <a:cubicBezTo>
                      <a:pt x="19" y="6"/>
                      <a:pt x="18" y="4"/>
                      <a:pt x="18" y="4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4" y="3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9"/>
                      <a:pt x="11" y="23"/>
                      <a:pt x="12" y="26"/>
                    </a:cubicBezTo>
                    <a:cubicBezTo>
                      <a:pt x="13" y="30"/>
                      <a:pt x="14" y="32"/>
                      <a:pt x="16" y="34"/>
                    </a:cubicBezTo>
                    <a:cubicBezTo>
                      <a:pt x="18" y="35"/>
                      <a:pt x="19" y="36"/>
                      <a:pt x="21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6" y="34"/>
                      <a:pt x="27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1ïḓê"/>
              <p:cNvSpPr/>
              <p:nvPr/>
            </p:nvSpPr>
            <p:spPr bwMode="auto">
              <a:xfrm>
                <a:off x="6505575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8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ísḻíḑè"/>
              <p:cNvSpPr/>
              <p:nvPr/>
            </p:nvSpPr>
            <p:spPr bwMode="auto">
              <a:xfrm>
                <a:off x="6683375" y="3802063"/>
                <a:ext cx="111125" cy="139700"/>
              </a:xfrm>
              <a:custGeom>
                <a:avLst/>
                <a:gdLst>
                  <a:gd name="T0" fmla="*/ 19 w 34"/>
                  <a:gd name="T1" fmla="*/ 36 h 42"/>
                  <a:gd name="T2" fmla="*/ 7 w 34"/>
                  <a:gd name="T3" fmla="*/ 42 h 42"/>
                  <a:gd name="T4" fmla="*/ 2 w 34"/>
                  <a:gd name="T5" fmla="*/ 40 h 42"/>
                  <a:gd name="T6" fmla="*/ 0 w 34"/>
                  <a:gd name="T7" fmla="*/ 34 h 42"/>
                  <a:gd name="T8" fmla="*/ 3 w 34"/>
                  <a:gd name="T9" fmla="*/ 26 h 42"/>
                  <a:gd name="T10" fmla="*/ 19 w 34"/>
                  <a:gd name="T11" fmla="*/ 16 h 42"/>
                  <a:gd name="T12" fmla="*/ 19 w 34"/>
                  <a:gd name="T13" fmla="*/ 12 h 42"/>
                  <a:gd name="T14" fmla="*/ 18 w 34"/>
                  <a:gd name="T15" fmla="*/ 6 h 42"/>
                  <a:gd name="T16" fmla="*/ 17 w 34"/>
                  <a:gd name="T17" fmla="*/ 4 h 42"/>
                  <a:gd name="T18" fmla="*/ 14 w 34"/>
                  <a:gd name="T19" fmla="*/ 3 h 42"/>
                  <a:gd name="T20" fmla="*/ 10 w 34"/>
                  <a:gd name="T21" fmla="*/ 4 h 42"/>
                  <a:gd name="T22" fmla="*/ 9 w 34"/>
                  <a:gd name="T23" fmla="*/ 6 h 42"/>
                  <a:gd name="T24" fmla="*/ 10 w 34"/>
                  <a:gd name="T25" fmla="*/ 8 h 42"/>
                  <a:gd name="T26" fmla="*/ 11 w 34"/>
                  <a:gd name="T27" fmla="*/ 12 h 42"/>
                  <a:gd name="T28" fmla="*/ 10 w 34"/>
                  <a:gd name="T29" fmla="*/ 16 h 42"/>
                  <a:gd name="T30" fmla="*/ 6 w 34"/>
                  <a:gd name="T31" fmla="*/ 17 h 42"/>
                  <a:gd name="T32" fmla="*/ 2 w 34"/>
                  <a:gd name="T33" fmla="*/ 15 h 42"/>
                  <a:gd name="T34" fmla="*/ 0 w 34"/>
                  <a:gd name="T35" fmla="*/ 12 h 42"/>
                  <a:gd name="T36" fmla="*/ 3 w 34"/>
                  <a:gd name="T37" fmla="*/ 6 h 42"/>
                  <a:gd name="T38" fmla="*/ 9 w 34"/>
                  <a:gd name="T39" fmla="*/ 1 h 42"/>
                  <a:gd name="T40" fmla="*/ 17 w 34"/>
                  <a:gd name="T41" fmla="*/ 0 h 42"/>
                  <a:gd name="T42" fmla="*/ 25 w 34"/>
                  <a:gd name="T43" fmla="*/ 2 h 42"/>
                  <a:gd name="T44" fmla="*/ 29 w 34"/>
                  <a:gd name="T45" fmla="*/ 7 h 42"/>
                  <a:gd name="T46" fmla="*/ 30 w 34"/>
                  <a:gd name="T47" fmla="*/ 16 h 42"/>
                  <a:gd name="T48" fmla="*/ 30 w 34"/>
                  <a:gd name="T49" fmla="*/ 32 h 42"/>
                  <a:gd name="T50" fmla="*/ 30 w 34"/>
                  <a:gd name="T51" fmla="*/ 35 h 42"/>
                  <a:gd name="T52" fmla="*/ 30 w 34"/>
                  <a:gd name="T53" fmla="*/ 36 h 42"/>
                  <a:gd name="T54" fmla="*/ 31 w 34"/>
                  <a:gd name="T55" fmla="*/ 37 h 42"/>
                  <a:gd name="T56" fmla="*/ 33 w 34"/>
                  <a:gd name="T57" fmla="*/ 35 h 42"/>
                  <a:gd name="T58" fmla="*/ 34 w 34"/>
                  <a:gd name="T59" fmla="*/ 36 h 42"/>
                  <a:gd name="T60" fmla="*/ 30 w 34"/>
                  <a:gd name="T61" fmla="*/ 41 h 42"/>
                  <a:gd name="T62" fmla="*/ 26 w 34"/>
                  <a:gd name="T63" fmla="*/ 42 h 42"/>
                  <a:gd name="T64" fmla="*/ 21 w 34"/>
                  <a:gd name="T65" fmla="*/ 41 h 42"/>
                  <a:gd name="T66" fmla="*/ 19 w 34"/>
                  <a:gd name="T67" fmla="*/ 36 h 42"/>
                  <a:gd name="T68" fmla="*/ 19 w 34"/>
                  <a:gd name="T69" fmla="*/ 33 h 42"/>
                  <a:gd name="T70" fmla="*/ 19 w 34"/>
                  <a:gd name="T71" fmla="*/ 19 h 42"/>
                  <a:gd name="T72" fmla="*/ 12 w 34"/>
                  <a:gd name="T73" fmla="*/ 25 h 42"/>
                  <a:gd name="T74" fmla="*/ 10 w 34"/>
                  <a:gd name="T75" fmla="*/ 30 h 42"/>
                  <a:gd name="T76" fmla="*/ 11 w 34"/>
                  <a:gd name="T77" fmla="*/ 34 h 42"/>
                  <a:gd name="T78" fmla="*/ 14 w 34"/>
                  <a:gd name="T79" fmla="*/ 35 h 42"/>
                  <a:gd name="T80" fmla="*/ 19 w 34"/>
                  <a:gd name="T81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" h="42">
                    <a:moveTo>
                      <a:pt x="19" y="36"/>
                    </a:moveTo>
                    <a:cubicBezTo>
                      <a:pt x="14" y="40"/>
                      <a:pt x="10" y="42"/>
                      <a:pt x="7" y="42"/>
                    </a:cubicBezTo>
                    <a:cubicBezTo>
                      <a:pt x="5" y="42"/>
                      <a:pt x="3" y="42"/>
                      <a:pt x="2" y="40"/>
                    </a:cubicBezTo>
                    <a:cubicBezTo>
                      <a:pt x="0" y="39"/>
                      <a:pt x="0" y="37"/>
                      <a:pt x="0" y="34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6" y="23"/>
                      <a:pt x="11" y="20"/>
                      <a:pt x="19" y="16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9"/>
                      <a:pt x="19" y="7"/>
                      <a:pt x="18" y="6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2" y="3"/>
                      <a:pt x="11" y="3"/>
                      <a:pt x="10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7"/>
                      <a:pt x="9" y="7"/>
                      <a:pt x="10" y="8"/>
                    </a:cubicBezTo>
                    <a:cubicBezTo>
                      <a:pt x="11" y="10"/>
                      <a:pt x="11" y="11"/>
                      <a:pt x="11" y="12"/>
                    </a:cubicBezTo>
                    <a:cubicBezTo>
                      <a:pt x="11" y="13"/>
                      <a:pt x="11" y="15"/>
                      <a:pt x="10" y="16"/>
                    </a:cubicBezTo>
                    <a:cubicBezTo>
                      <a:pt x="9" y="17"/>
                      <a:pt x="8" y="17"/>
                      <a:pt x="6" y="17"/>
                    </a:cubicBezTo>
                    <a:cubicBezTo>
                      <a:pt x="4" y="17"/>
                      <a:pt x="3" y="17"/>
                      <a:pt x="2" y="15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9"/>
                      <a:pt x="1" y="7"/>
                      <a:pt x="3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4" y="0"/>
                      <a:pt x="17" y="0"/>
                    </a:cubicBezTo>
                    <a:cubicBezTo>
                      <a:pt x="20" y="0"/>
                      <a:pt x="23" y="0"/>
                      <a:pt x="25" y="2"/>
                    </a:cubicBezTo>
                    <a:cubicBezTo>
                      <a:pt x="27" y="4"/>
                      <a:pt x="28" y="6"/>
                      <a:pt x="29" y="7"/>
                    </a:cubicBezTo>
                    <a:cubicBezTo>
                      <a:pt x="29" y="9"/>
                      <a:pt x="30" y="11"/>
                      <a:pt x="30" y="1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0" y="34"/>
                      <a:pt x="30" y="35"/>
                      <a:pt x="30" y="35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3" y="36"/>
                      <a:pt x="33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8"/>
                      <a:pt x="32" y="40"/>
                      <a:pt x="30" y="41"/>
                    </a:cubicBezTo>
                    <a:cubicBezTo>
                      <a:pt x="29" y="42"/>
                      <a:pt x="27" y="42"/>
                      <a:pt x="26" y="42"/>
                    </a:cubicBezTo>
                    <a:cubicBezTo>
                      <a:pt x="24" y="42"/>
                      <a:pt x="22" y="42"/>
                      <a:pt x="21" y="41"/>
                    </a:cubicBezTo>
                    <a:cubicBezTo>
                      <a:pt x="20" y="40"/>
                      <a:pt x="19" y="38"/>
                      <a:pt x="19" y="36"/>
                    </a:cubicBezTo>
                    <a:close/>
                    <a:moveTo>
                      <a:pt x="19" y="33"/>
                    </a:moveTo>
                    <a:cubicBezTo>
                      <a:pt x="19" y="19"/>
                      <a:pt x="19" y="19"/>
                      <a:pt x="19" y="19"/>
                    </a:cubicBezTo>
                    <a:cubicBezTo>
                      <a:pt x="16" y="21"/>
                      <a:pt x="13" y="23"/>
                      <a:pt x="12" y="25"/>
                    </a:cubicBezTo>
                    <a:cubicBezTo>
                      <a:pt x="11" y="27"/>
                      <a:pt x="10" y="29"/>
                      <a:pt x="10" y="30"/>
                    </a:cubicBezTo>
                    <a:cubicBezTo>
                      <a:pt x="10" y="32"/>
                      <a:pt x="11" y="33"/>
                      <a:pt x="11" y="34"/>
                    </a:cubicBezTo>
                    <a:cubicBezTo>
                      <a:pt x="12" y="35"/>
                      <a:pt x="13" y="35"/>
                      <a:pt x="14" y="35"/>
                    </a:cubicBezTo>
                    <a:cubicBezTo>
                      <a:pt x="16" y="35"/>
                      <a:pt x="17" y="34"/>
                      <a:pt x="19" y="3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šľíḋé"/>
              <p:cNvSpPr/>
              <p:nvPr/>
            </p:nvSpPr>
            <p:spPr bwMode="auto">
              <a:xfrm>
                <a:off x="6818313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6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6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3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2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î$ļíḓè"/>
              <p:cNvSpPr/>
              <p:nvPr/>
            </p:nvSpPr>
            <p:spPr bwMode="auto">
              <a:xfrm>
                <a:off x="6973888" y="3743325"/>
                <a:ext cx="128588" cy="201613"/>
              </a:xfrm>
              <a:custGeom>
                <a:avLst/>
                <a:gdLst>
                  <a:gd name="T0" fmla="*/ 35 w 39"/>
                  <a:gd name="T1" fmla="*/ 0 h 61"/>
                  <a:gd name="T2" fmla="*/ 35 w 39"/>
                  <a:gd name="T3" fmla="*/ 48 h 61"/>
                  <a:gd name="T4" fmla="*/ 35 w 39"/>
                  <a:gd name="T5" fmla="*/ 53 h 61"/>
                  <a:gd name="T6" fmla="*/ 36 w 39"/>
                  <a:gd name="T7" fmla="*/ 55 h 61"/>
                  <a:gd name="T8" fmla="*/ 39 w 39"/>
                  <a:gd name="T9" fmla="*/ 56 h 61"/>
                  <a:gd name="T10" fmla="*/ 39 w 39"/>
                  <a:gd name="T11" fmla="*/ 58 h 61"/>
                  <a:gd name="T12" fmla="*/ 24 w 39"/>
                  <a:gd name="T13" fmla="*/ 61 h 61"/>
                  <a:gd name="T14" fmla="*/ 24 w 39"/>
                  <a:gd name="T15" fmla="*/ 55 h 61"/>
                  <a:gd name="T16" fmla="*/ 19 w 39"/>
                  <a:gd name="T17" fmla="*/ 60 h 61"/>
                  <a:gd name="T18" fmla="*/ 14 w 39"/>
                  <a:gd name="T19" fmla="*/ 61 h 61"/>
                  <a:gd name="T20" fmla="*/ 3 w 39"/>
                  <a:gd name="T21" fmla="*/ 54 h 61"/>
                  <a:gd name="T22" fmla="*/ 0 w 39"/>
                  <a:gd name="T23" fmla="*/ 40 h 61"/>
                  <a:gd name="T24" fmla="*/ 2 w 39"/>
                  <a:gd name="T25" fmla="*/ 28 h 61"/>
                  <a:gd name="T26" fmla="*/ 7 w 39"/>
                  <a:gd name="T27" fmla="*/ 20 h 61"/>
                  <a:gd name="T28" fmla="*/ 15 w 39"/>
                  <a:gd name="T29" fmla="*/ 18 h 61"/>
                  <a:gd name="T30" fmla="*/ 20 w 39"/>
                  <a:gd name="T31" fmla="*/ 19 h 61"/>
                  <a:gd name="T32" fmla="*/ 24 w 39"/>
                  <a:gd name="T33" fmla="*/ 23 h 61"/>
                  <a:gd name="T34" fmla="*/ 24 w 39"/>
                  <a:gd name="T35" fmla="*/ 10 h 61"/>
                  <a:gd name="T36" fmla="*/ 24 w 39"/>
                  <a:gd name="T37" fmla="*/ 5 h 61"/>
                  <a:gd name="T38" fmla="*/ 22 w 39"/>
                  <a:gd name="T39" fmla="*/ 3 h 61"/>
                  <a:gd name="T40" fmla="*/ 19 w 39"/>
                  <a:gd name="T41" fmla="*/ 2 h 61"/>
                  <a:gd name="T42" fmla="*/ 19 w 39"/>
                  <a:gd name="T43" fmla="*/ 0 h 61"/>
                  <a:gd name="T44" fmla="*/ 35 w 39"/>
                  <a:gd name="T45" fmla="*/ 0 h 61"/>
                  <a:gd name="T46" fmla="*/ 24 w 39"/>
                  <a:gd name="T47" fmla="*/ 28 h 61"/>
                  <a:gd name="T48" fmla="*/ 17 w 39"/>
                  <a:gd name="T49" fmla="*/ 22 h 61"/>
                  <a:gd name="T50" fmla="*/ 14 w 39"/>
                  <a:gd name="T51" fmla="*/ 23 h 61"/>
                  <a:gd name="T52" fmla="*/ 12 w 39"/>
                  <a:gd name="T53" fmla="*/ 28 h 61"/>
                  <a:gd name="T54" fmla="*/ 11 w 39"/>
                  <a:gd name="T55" fmla="*/ 38 h 61"/>
                  <a:gd name="T56" fmla="*/ 12 w 39"/>
                  <a:gd name="T57" fmla="*/ 50 h 61"/>
                  <a:gd name="T58" fmla="*/ 15 w 39"/>
                  <a:gd name="T59" fmla="*/ 55 h 61"/>
                  <a:gd name="T60" fmla="*/ 17 w 39"/>
                  <a:gd name="T61" fmla="*/ 56 h 61"/>
                  <a:gd name="T62" fmla="*/ 24 w 39"/>
                  <a:gd name="T63" fmla="*/ 50 h 61"/>
                  <a:gd name="T64" fmla="*/ 24 w 39"/>
                  <a:gd name="T65" fmla="*/ 2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61">
                    <a:moveTo>
                      <a:pt x="35" y="0"/>
                    </a:moveTo>
                    <a:cubicBezTo>
                      <a:pt x="35" y="48"/>
                      <a:pt x="35" y="48"/>
                      <a:pt x="35" y="48"/>
                    </a:cubicBezTo>
                    <a:cubicBezTo>
                      <a:pt x="35" y="51"/>
                      <a:pt x="35" y="53"/>
                      <a:pt x="35" y="53"/>
                    </a:cubicBezTo>
                    <a:cubicBezTo>
                      <a:pt x="35" y="54"/>
                      <a:pt x="36" y="55"/>
                      <a:pt x="36" y="55"/>
                    </a:cubicBezTo>
                    <a:cubicBezTo>
                      <a:pt x="37" y="56"/>
                      <a:pt x="38" y="56"/>
                      <a:pt x="39" y="56"/>
                    </a:cubicBezTo>
                    <a:cubicBezTo>
                      <a:pt x="39" y="58"/>
                      <a:pt x="39" y="58"/>
                      <a:pt x="39" y="58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2" y="57"/>
                      <a:pt x="20" y="59"/>
                      <a:pt x="19" y="60"/>
                    </a:cubicBezTo>
                    <a:cubicBezTo>
                      <a:pt x="18" y="61"/>
                      <a:pt x="16" y="61"/>
                      <a:pt x="14" y="61"/>
                    </a:cubicBezTo>
                    <a:cubicBezTo>
                      <a:pt x="9" y="61"/>
                      <a:pt x="6" y="59"/>
                      <a:pt x="3" y="54"/>
                    </a:cubicBezTo>
                    <a:cubicBezTo>
                      <a:pt x="1" y="50"/>
                      <a:pt x="0" y="46"/>
                      <a:pt x="0" y="40"/>
                    </a:cubicBezTo>
                    <a:cubicBezTo>
                      <a:pt x="0" y="36"/>
                      <a:pt x="1" y="32"/>
                      <a:pt x="2" y="28"/>
                    </a:cubicBezTo>
                    <a:cubicBezTo>
                      <a:pt x="3" y="25"/>
                      <a:pt x="5" y="22"/>
                      <a:pt x="7" y="20"/>
                    </a:cubicBezTo>
                    <a:cubicBezTo>
                      <a:pt x="10" y="18"/>
                      <a:pt x="12" y="18"/>
                      <a:pt x="15" y="18"/>
                    </a:cubicBezTo>
                    <a:cubicBezTo>
                      <a:pt x="17" y="18"/>
                      <a:pt x="18" y="18"/>
                      <a:pt x="20" y="19"/>
                    </a:cubicBezTo>
                    <a:cubicBezTo>
                      <a:pt x="21" y="19"/>
                      <a:pt x="22" y="21"/>
                      <a:pt x="24" y="23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7"/>
                      <a:pt x="24" y="5"/>
                      <a:pt x="24" y="5"/>
                    </a:cubicBezTo>
                    <a:cubicBezTo>
                      <a:pt x="23" y="4"/>
                      <a:pt x="23" y="3"/>
                      <a:pt x="22" y="3"/>
                    </a:cubicBezTo>
                    <a:cubicBezTo>
                      <a:pt x="21" y="2"/>
                      <a:pt x="20" y="2"/>
                      <a:pt x="19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35" y="0"/>
                      <a:pt x="35" y="0"/>
                      <a:pt x="35" y="0"/>
                    </a:cubicBezTo>
                    <a:close/>
                    <a:moveTo>
                      <a:pt x="24" y="28"/>
                    </a:moveTo>
                    <a:cubicBezTo>
                      <a:pt x="22" y="24"/>
                      <a:pt x="20" y="22"/>
                      <a:pt x="17" y="22"/>
                    </a:cubicBezTo>
                    <a:cubicBezTo>
                      <a:pt x="16" y="22"/>
                      <a:pt x="15" y="22"/>
                      <a:pt x="14" y="23"/>
                    </a:cubicBezTo>
                    <a:cubicBezTo>
                      <a:pt x="14" y="24"/>
                      <a:pt x="13" y="25"/>
                      <a:pt x="12" y="28"/>
                    </a:cubicBezTo>
                    <a:cubicBezTo>
                      <a:pt x="12" y="30"/>
                      <a:pt x="11" y="33"/>
                      <a:pt x="11" y="38"/>
                    </a:cubicBezTo>
                    <a:cubicBezTo>
                      <a:pt x="11" y="43"/>
                      <a:pt x="12" y="47"/>
                      <a:pt x="12" y="50"/>
                    </a:cubicBezTo>
                    <a:cubicBezTo>
                      <a:pt x="13" y="52"/>
                      <a:pt x="14" y="54"/>
                      <a:pt x="15" y="55"/>
                    </a:cubicBezTo>
                    <a:cubicBezTo>
                      <a:pt x="16" y="55"/>
                      <a:pt x="16" y="56"/>
                      <a:pt x="17" y="56"/>
                    </a:cubicBezTo>
                    <a:cubicBezTo>
                      <a:pt x="20" y="56"/>
                      <a:pt x="22" y="54"/>
                      <a:pt x="24" y="50"/>
                    </a:cubicBezTo>
                    <a:lnTo>
                      <a:pt x="24" y="28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ïşḻîḑé"/>
              <p:cNvSpPr/>
              <p:nvPr/>
            </p:nvSpPr>
            <p:spPr bwMode="auto">
              <a:xfrm>
                <a:off x="7173913" y="3743325"/>
                <a:ext cx="155575" cy="198438"/>
              </a:xfrm>
              <a:custGeom>
                <a:avLst/>
                <a:gdLst>
                  <a:gd name="T0" fmla="*/ 47 w 47"/>
                  <a:gd name="T1" fmla="*/ 0 h 60"/>
                  <a:gd name="T2" fmla="*/ 47 w 47"/>
                  <a:gd name="T3" fmla="*/ 16 h 60"/>
                  <a:gd name="T4" fmla="*/ 46 w 47"/>
                  <a:gd name="T5" fmla="*/ 16 h 60"/>
                  <a:gd name="T6" fmla="*/ 43 w 47"/>
                  <a:gd name="T7" fmla="*/ 8 h 60"/>
                  <a:gd name="T8" fmla="*/ 39 w 47"/>
                  <a:gd name="T9" fmla="*/ 5 h 60"/>
                  <a:gd name="T10" fmla="*/ 33 w 47"/>
                  <a:gd name="T11" fmla="*/ 4 h 60"/>
                  <a:gd name="T12" fmla="*/ 30 w 47"/>
                  <a:gd name="T13" fmla="*/ 4 h 60"/>
                  <a:gd name="T14" fmla="*/ 30 w 47"/>
                  <a:gd name="T15" fmla="*/ 50 h 60"/>
                  <a:gd name="T16" fmla="*/ 30 w 47"/>
                  <a:gd name="T17" fmla="*/ 55 h 60"/>
                  <a:gd name="T18" fmla="*/ 32 w 47"/>
                  <a:gd name="T19" fmla="*/ 57 h 60"/>
                  <a:gd name="T20" fmla="*/ 35 w 47"/>
                  <a:gd name="T21" fmla="*/ 58 h 60"/>
                  <a:gd name="T22" fmla="*/ 37 w 47"/>
                  <a:gd name="T23" fmla="*/ 58 h 60"/>
                  <a:gd name="T24" fmla="*/ 37 w 47"/>
                  <a:gd name="T25" fmla="*/ 60 h 60"/>
                  <a:gd name="T26" fmla="*/ 10 w 47"/>
                  <a:gd name="T27" fmla="*/ 60 h 60"/>
                  <a:gd name="T28" fmla="*/ 10 w 47"/>
                  <a:gd name="T29" fmla="*/ 58 h 60"/>
                  <a:gd name="T30" fmla="*/ 11 w 47"/>
                  <a:gd name="T31" fmla="*/ 58 h 60"/>
                  <a:gd name="T32" fmla="*/ 15 w 47"/>
                  <a:gd name="T33" fmla="*/ 57 h 60"/>
                  <a:gd name="T34" fmla="*/ 17 w 47"/>
                  <a:gd name="T35" fmla="*/ 55 h 60"/>
                  <a:gd name="T36" fmla="*/ 17 w 47"/>
                  <a:gd name="T37" fmla="*/ 50 h 60"/>
                  <a:gd name="T38" fmla="*/ 17 w 47"/>
                  <a:gd name="T39" fmla="*/ 4 h 60"/>
                  <a:gd name="T40" fmla="*/ 13 w 47"/>
                  <a:gd name="T41" fmla="*/ 4 h 60"/>
                  <a:gd name="T42" fmla="*/ 5 w 47"/>
                  <a:gd name="T43" fmla="*/ 6 h 60"/>
                  <a:gd name="T44" fmla="*/ 1 w 47"/>
                  <a:gd name="T45" fmla="*/ 16 h 60"/>
                  <a:gd name="T46" fmla="*/ 0 w 47"/>
                  <a:gd name="T47" fmla="*/ 16 h 60"/>
                  <a:gd name="T48" fmla="*/ 0 w 47"/>
                  <a:gd name="T49" fmla="*/ 0 h 60"/>
                  <a:gd name="T50" fmla="*/ 47 w 47"/>
                  <a:gd name="T5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" h="60">
                    <a:moveTo>
                      <a:pt x="47" y="0"/>
                    </a:moveTo>
                    <a:cubicBezTo>
                      <a:pt x="47" y="16"/>
                      <a:pt x="47" y="16"/>
                      <a:pt x="47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5" y="13"/>
                      <a:pt x="44" y="10"/>
                      <a:pt x="43" y="8"/>
                    </a:cubicBezTo>
                    <a:cubicBezTo>
                      <a:pt x="42" y="7"/>
                      <a:pt x="40" y="6"/>
                      <a:pt x="39" y="5"/>
                    </a:cubicBezTo>
                    <a:cubicBezTo>
                      <a:pt x="38" y="4"/>
                      <a:pt x="36" y="4"/>
                      <a:pt x="33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53"/>
                      <a:pt x="30" y="55"/>
                      <a:pt x="30" y="55"/>
                    </a:cubicBezTo>
                    <a:cubicBezTo>
                      <a:pt x="30" y="56"/>
                      <a:pt x="31" y="57"/>
                      <a:pt x="32" y="57"/>
                    </a:cubicBezTo>
                    <a:cubicBezTo>
                      <a:pt x="33" y="58"/>
                      <a:pt x="34" y="58"/>
                      <a:pt x="35" y="58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3" y="58"/>
                      <a:pt x="14" y="58"/>
                      <a:pt x="15" y="57"/>
                    </a:cubicBezTo>
                    <a:cubicBezTo>
                      <a:pt x="16" y="57"/>
                      <a:pt x="16" y="56"/>
                      <a:pt x="17" y="55"/>
                    </a:cubicBezTo>
                    <a:cubicBezTo>
                      <a:pt x="17" y="54"/>
                      <a:pt x="17" y="53"/>
                      <a:pt x="17" y="50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0" y="4"/>
                      <a:pt x="7" y="5"/>
                      <a:pt x="5" y="6"/>
                    </a:cubicBezTo>
                    <a:cubicBezTo>
                      <a:pt x="3" y="9"/>
                      <a:pt x="2" y="12"/>
                      <a:pt x="1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ïşlíḋê"/>
              <p:cNvSpPr/>
              <p:nvPr/>
            </p:nvSpPr>
            <p:spPr bwMode="auto">
              <a:xfrm>
                <a:off x="7332663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1 w 30"/>
                  <a:gd name="T7" fmla="*/ 36 h 43"/>
                  <a:gd name="T8" fmla="*/ 25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4 w 30"/>
                  <a:gd name="T15" fmla="*/ 40 h 43"/>
                  <a:gd name="T16" fmla="*/ 16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5 w 30"/>
                  <a:gd name="T23" fmla="*/ 6 h 43"/>
                  <a:gd name="T24" fmla="*/ 16 w 30"/>
                  <a:gd name="T25" fmla="*/ 0 h 43"/>
                  <a:gd name="T26" fmla="*/ 26 w 30"/>
                  <a:gd name="T27" fmla="*/ 5 h 43"/>
                  <a:gd name="T28" fmla="*/ 30 w 30"/>
                  <a:gd name="T29" fmla="*/ 20 h 43"/>
                  <a:gd name="T30" fmla="*/ 21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6 w 30"/>
                  <a:gd name="T37" fmla="*/ 2 h 43"/>
                  <a:gd name="T38" fmla="*/ 13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1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5"/>
                      <a:pt x="12" y="30"/>
                      <a:pt x="14" y="33"/>
                    </a:cubicBezTo>
                    <a:cubicBezTo>
                      <a:pt x="16" y="35"/>
                      <a:pt x="18" y="36"/>
                      <a:pt x="21" y="36"/>
                    </a:cubicBezTo>
                    <a:cubicBezTo>
                      <a:pt x="22" y="36"/>
                      <a:pt x="24" y="36"/>
                      <a:pt x="25" y="35"/>
                    </a:cubicBezTo>
                    <a:cubicBezTo>
                      <a:pt x="26" y="34"/>
                      <a:pt x="28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4" y="40"/>
                    </a:cubicBezTo>
                    <a:cubicBezTo>
                      <a:pt x="21" y="42"/>
                      <a:pt x="19" y="43"/>
                      <a:pt x="16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2" y="10"/>
                      <a:pt x="5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6" y="5"/>
                    </a:cubicBezTo>
                    <a:cubicBezTo>
                      <a:pt x="29" y="8"/>
                      <a:pt x="30" y="13"/>
                      <a:pt x="30" y="20"/>
                    </a:cubicBezTo>
                    <a:close/>
                    <a:moveTo>
                      <a:pt x="21" y="17"/>
                    </a:moveTo>
                    <a:cubicBezTo>
                      <a:pt x="21" y="12"/>
                      <a:pt x="21" y="9"/>
                      <a:pt x="20" y="7"/>
                    </a:cubicBezTo>
                    <a:cubicBezTo>
                      <a:pt x="20" y="5"/>
                      <a:pt x="19" y="4"/>
                      <a:pt x="18" y="3"/>
                    </a:cubicBezTo>
                    <a:cubicBezTo>
                      <a:pt x="17" y="3"/>
                      <a:pt x="17" y="2"/>
                      <a:pt x="16" y="2"/>
                    </a:cubicBezTo>
                    <a:cubicBezTo>
                      <a:pt x="14" y="2"/>
                      <a:pt x="13" y="3"/>
                      <a:pt x="13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1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ïş1îďe"/>
              <p:cNvSpPr/>
              <p:nvPr/>
            </p:nvSpPr>
            <p:spPr bwMode="auto">
              <a:xfrm>
                <a:off x="7458075" y="3802063"/>
                <a:ext cx="98425" cy="142875"/>
              </a:xfrm>
              <a:custGeom>
                <a:avLst/>
                <a:gdLst>
                  <a:gd name="T0" fmla="*/ 29 w 30"/>
                  <a:gd name="T1" fmla="*/ 31 h 43"/>
                  <a:gd name="T2" fmla="*/ 30 w 30"/>
                  <a:gd name="T3" fmla="*/ 32 h 43"/>
                  <a:gd name="T4" fmla="*/ 24 w 30"/>
                  <a:gd name="T5" fmla="*/ 40 h 43"/>
                  <a:gd name="T6" fmla="*/ 16 w 30"/>
                  <a:gd name="T7" fmla="*/ 43 h 43"/>
                  <a:gd name="T8" fmla="*/ 4 w 30"/>
                  <a:gd name="T9" fmla="*/ 37 h 43"/>
                  <a:gd name="T10" fmla="*/ 0 w 30"/>
                  <a:gd name="T11" fmla="*/ 22 h 43"/>
                  <a:gd name="T12" fmla="*/ 4 w 30"/>
                  <a:gd name="T13" fmla="*/ 7 h 43"/>
                  <a:gd name="T14" fmla="*/ 17 w 30"/>
                  <a:gd name="T15" fmla="*/ 0 h 43"/>
                  <a:gd name="T16" fmla="*/ 26 w 30"/>
                  <a:gd name="T17" fmla="*/ 3 h 43"/>
                  <a:gd name="T18" fmla="*/ 29 w 30"/>
                  <a:gd name="T19" fmla="*/ 10 h 43"/>
                  <a:gd name="T20" fmla="*/ 28 w 30"/>
                  <a:gd name="T21" fmla="*/ 14 h 43"/>
                  <a:gd name="T22" fmla="*/ 24 w 30"/>
                  <a:gd name="T23" fmla="*/ 15 h 43"/>
                  <a:gd name="T24" fmla="*/ 20 w 30"/>
                  <a:gd name="T25" fmla="*/ 14 h 43"/>
                  <a:gd name="T26" fmla="*/ 19 w 30"/>
                  <a:gd name="T27" fmla="*/ 8 h 43"/>
                  <a:gd name="T28" fmla="*/ 17 w 30"/>
                  <a:gd name="T29" fmla="*/ 4 h 43"/>
                  <a:gd name="T30" fmla="*/ 15 w 30"/>
                  <a:gd name="T31" fmla="*/ 3 h 43"/>
                  <a:gd name="T32" fmla="*/ 12 w 30"/>
                  <a:gd name="T33" fmla="*/ 5 h 43"/>
                  <a:gd name="T34" fmla="*/ 10 w 30"/>
                  <a:gd name="T35" fmla="*/ 15 h 43"/>
                  <a:gd name="T36" fmla="*/ 12 w 30"/>
                  <a:gd name="T37" fmla="*/ 26 h 43"/>
                  <a:gd name="T38" fmla="*/ 16 w 30"/>
                  <a:gd name="T39" fmla="*/ 34 h 43"/>
                  <a:gd name="T40" fmla="*/ 21 w 30"/>
                  <a:gd name="T41" fmla="*/ 36 h 43"/>
                  <a:gd name="T42" fmla="*/ 25 w 30"/>
                  <a:gd name="T43" fmla="*/ 35 h 43"/>
                  <a:gd name="T44" fmla="*/ 29 w 30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29" y="31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28" y="36"/>
                      <a:pt x="26" y="39"/>
                      <a:pt x="24" y="40"/>
                    </a:cubicBezTo>
                    <a:cubicBezTo>
                      <a:pt x="21" y="42"/>
                      <a:pt x="18" y="43"/>
                      <a:pt x="16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3"/>
                      <a:pt x="0" y="28"/>
                      <a:pt x="0" y="22"/>
                    </a:cubicBezTo>
                    <a:cubicBezTo>
                      <a:pt x="0" y="16"/>
                      <a:pt x="1" y="12"/>
                      <a:pt x="4" y="7"/>
                    </a:cubicBezTo>
                    <a:cubicBezTo>
                      <a:pt x="7" y="2"/>
                      <a:pt x="11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29" y="7"/>
                      <a:pt x="29" y="10"/>
                    </a:cubicBezTo>
                    <a:cubicBezTo>
                      <a:pt x="29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4" y="15"/>
                    </a:cubicBezTo>
                    <a:cubicBezTo>
                      <a:pt x="23" y="15"/>
                      <a:pt x="21" y="15"/>
                      <a:pt x="20" y="14"/>
                    </a:cubicBezTo>
                    <a:cubicBezTo>
                      <a:pt x="19" y="13"/>
                      <a:pt x="19" y="11"/>
                      <a:pt x="19" y="8"/>
                    </a:cubicBezTo>
                    <a:cubicBezTo>
                      <a:pt x="18" y="6"/>
                      <a:pt x="18" y="4"/>
                      <a:pt x="17" y="4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4" y="3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9"/>
                      <a:pt x="11" y="23"/>
                      <a:pt x="12" y="26"/>
                    </a:cubicBezTo>
                    <a:cubicBezTo>
                      <a:pt x="13" y="30"/>
                      <a:pt x="14" y="32"/>
                      <a:pt x="16" y="34"/>
                    </a:cubicBezTo>
                    <a:cubicBezTo>
                      <a:pt x="18" y="35"/>
                      <a:pt x="19" y="36"/>
                      <a:pt x="21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6" y="34"/>
                      <a:pt x="27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išliḑè"/>
              <p:cNvSpPr/>
              <p:nvPr/>
            </p:nvSpPr>
            <p:spPr bwMode="auto">
              <a:xfrm>
                <a:off x="7580313" y="3743325"/>
                <a:ext cx="128588" cy="198438"/>
              </a:xfrm>
              <a:custGeom>
                <a:avLst/>
                <a:gdLst>
                  <a:gd name="T0" fmla="*/ 15 w 39"/>
                  <a:gd name="T1" fmla="*/ 0 h 60"/>
                  <a:gd name="T2" fmla="*/ 15 w 39"/>
                  <a:gd name="T3" fmla="*/ 24 h 60"/>
                  <a:gd name="T4" fmla="*/ 20 w 39"/>
                  <a:gd name="T5" fmla="*/ 19 h 60"/>
                  <a:gd name="T6" fmla="*/ 25 w 39"/>
                  <a:gd name="T7" fmla="*/ 18 h 60"/>
                  <a:gd name="T8" fmla="*/ 31 w 39"/>
                  <a:gd name="T9" fmla="*/ 20 h 60"/>
                  <a:gd name="T10" fmla="*/ 35 w 39"/>
                  <a:gd name="T11" fmla="*/ 25 h 60"/>
                  <a:gd name="T12" fmla="*/ 35 w 39"/>
                  <a:gd name="T13" fmla="*/ 35 h 60"/>
                  <a:gd name="T14" fmla="*/ 35 w 39"/>
                  <a:gd name="T15" fmla="*/ 51 h 60"/>
                  <a:gd name="T16" fmla="*/ 36 w 39"/>
                  <a:gd name="T17" fmla="*/ 57 h 60"/>
                  <a:gd name="T18" fmla="*/ 39 w 39"/>
                  <a:gd name="T19" fmla="*/ 58 h 60"/>
                  <a:gd name="T20" fmla="*/ 39 w 39"/>
                  <a:gd name="T21" fmla="*/ 60 h 60"/>
                  <a:gd name="T22" fmla="*/ 21 w 39"/>
                  <a:gd name="T23" fmla="*/ 60 h 60"/>
                  <a:gd name="T24" fmla="*/ 21 w 39"/>
                  <a:gd name="T25" fmla="*/ 58 h 60"/>
                  <a:gd name="T26" fmla="*/ 24 w 39"/>
                  <a:gd name="T27" fmla="*/ 56 h 60"/>
                  <a:gd name="T28" fmla="*/ 24 w 39"/>
                  <a:gd name="T29" fmla="*/ 51 h 60"/>
                  <a:gd name="T30" fmla="*/ 24 w 39"/>
                  <a:gd name="T31" fmla="*/ 33 h 60"/>
                  <a:gd name="T32" fmla="*/ 24 w 39"/>
                  <a:gd name="T33" fmla="*/ 26 h 60"/>
                  <a:gd name="T34" fmla="*/ 23 w 39"/>
                  <a:gd name="T35" fmla="*/ 24 h 60"/>
                  <a:gd name="T36" fmla="*/ 21 w 39"/>
                  <a:gd name="T37" fmla="*/ 24 h 60"/>
                  <a:gd name="T38" fmla="*/ 18 w 39"/>
                  <a:gd name="T39" fmla="*/ 25 h 60"/>
                  <a:gd name="T40" fmla="*/ 15 w 39"/>
                  <a:gd name="T41" fmla="*/ 29 h 60"/>
                  <a:gd name="T42" fmla="*/ 15 w 39"/>
                  <a:gd name="T43" fmla="*/ 51 h 60"/>
                  <a:gd name="T44" fmla="*/ 15 w 39"/>
                  <a:gd name="T45" fmla="*/ 56 h 60"/>
                  <a:gd name="T46" fmla="*/ 18 w 39"/>
                  <a:gd name="T47" fmla="*/ 58 h 60"/>
                  <a:gd name="T48" fmla="*/ 18 w 39"/>
                  <a:gd name="T49" fmla="*/ 60 h 60"/>
                  <a:gd name="T50" fmla="*/ 0 w 39"/>
                  <a:gd name="T51" fmla="*/ 60 h 60"/>
                  <a:gd name="T52" fmla="*/ 0 w 39"/>
                  <a:gd name="T53" fmla="*/ 58 h 60"/>
                  <a:gd name="T54" fmla="*/ 3 w 39"/>
                  <a:gd name="T55" fmla="*/ 57 h 60"/>
                  <a:gd name="T56" fmla="*/ 4 w 39"/>
                  <a:gd name="T57" fmla="*/ 51 h 60"/>
                  <a:gd name="T58" fmla="*/ 4 w 39"/>
                  <a:gd name="T59" fmla="*/ 9 h 60"/>
                  <a:gd name="T60" fmla="*/ 3 w 39"/>
                  <a:gd name="T61" fmla="*/ 3 h 60"/>
                  <a:gd name="T62" fmla="*/ 0 w 39"/>
                  <a:gd name="T63" fmla="*/ 2 h 60"/>
                  <a:gd name="T64" fmla="*/ 0 w 39"/>
                  <a:gd name="T65" fmla="*/ 0 h 60"/>
                  <a:gd name="T66" fmla="*/ 15 w 39"/>
                  <a:gd name="T6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5" y="0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2"/>
                      <a:pt x="19" y="20"/>
                      <a:pt x="20" y="19"/>
                    </a:cubicBezTo>
                    <a:cubicBezTo>
                      <a:pt x="22" y="18"/>
                      <a:pt x="24" y="18"/>
                      <a:pt x="25" y="18"/>
                    </a:cubicBezTo>
                    <a:cubicBezTo>
                      <a:pt x="28" y="18"/>
                      <a:pt x="30" y="18"/>
                      <a:pt x="31" y="20"/>
                    </a:cubicBezTo>
                    <a:cubicBezTo>
                      <a:pt x="33" y="21"/>
                      <a:pt x="34" y="23"/>
                      <a:pt x="35" y="25"/>
                    </a:cubicBezTo>
                    <a:cubicBezTo>
                      <a:pt x="35" y="27"/>
                      <a:pt x="35" y="30"/>
                      <a:pt x="35" y="35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4"/>
                      <a:pt x="36" y="56"/>
                      <a:pt x="36" y="57"/>
                    </a:cubicBezTo>
                    <a:cubicBezTo>
                      <a:pt x="37" y="58"/>
                      <a:pt x="38" y="58"/>
                      <a:pt x="39" y="58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3" y="57"/>
                      <a:pt x="24" y="56"/>
                    </a:cubicBezTo>
                    <a:cubicBezTo>
                      <a:pt x="24" y="56"/>
                      <a:pt x="24" y="54"/>
                      <a:pt x="24" y="51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29"/>
                      <a:pt x="24" y="27"/>
                      <a:pt x="24" y="26"/>
                    </a:cubicBezTo>
                    <a:cubicBezTo>
                      <a:pt x="24" y="25"/>
                      <a:pt x="23" y="25"/>
                      <a:pt x="23" y="24"/>
                    </a:cubicBezTo>
                    <a:cubicBezTo>
                      <a:pt x="22" y="24"/>
                      <a:pt x="22" y="24"/>
                      <a:pt x="21" y="24"/>
                    </a:cubicBezTo>
                    <a:cubicBezTo>
                      <a:pt x="20" y="24"/>
                      <a:pt x="19" y="24"/>
                      <a:pt x="18" y="25"/>
                    </a:cubicBezTo>
                    <a:cubicBezTo>
                      <a:pt x="17" y="26"/>
                      <a:pt x="16" y="27"/>
                      <a:pt x="15" y="29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4"/>
                      <a:pt x="15" y="56"/>
                      <a:pt x="15" y="56"/>
                    </a:cubicBezTo>
                    <a:cubicBezTo>
                      <a:pt x="16" y="57"/>
                      <a:pt x="17" y="58"/>
                      <a:pt x="18" y="58"/>
                    </a:cubicBezTo>
                    <a:cubicBezTo>
                      <a:pt x="18" y="60"/>
                      <a:pt x="18" y="60"/>
                      <a:pt x="18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7"/>
                      <a:pt x="3" y="57"/>
                    </a:cubicBezTo>
                    <a:cubicBezTo>
                      <a:pt x="4" y="56"/>
                      <a:pt x="4" y="54"/>
                      <a:pt x="4" y="5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6"/>
                      <a:pt x="4" y="4"/>
                      <a:pt x="3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ṥļîḑê"/>
              <p:cNvSpPr/>
              <p:nvPr/>
            </p:nvSpPr>
            <p:spPr bwMode="auto">
              <a:xfrm>
                <a:off x="7735888" y="3802063"/>
                <a:ext cx="128588" cy="139700"/>
              </a:xfrm>
              <a:custGeom>
                <a:avLst/>
                <a:gdLst>
                  <a:gd name="T0" fmla="*/ 14 w 39"/>
                  <a:gd name="T1" fmla="*/ 1 h 42"/>
                  <a:gd name="T2" fmla="*/ 14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0 w 39"/>
                  <a:gd name="T23" fmla="*/ 42 h 42"/>
                  <a:gd name="T24" fmla="*/ 20 w 39"/>
                  <a:gd name="T25" fmla="*/ 40 h 42"/>
                  <a:gd name="T26" fmla="*/ 23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2 w 39"/>
                  <a:gd name="T35" fmla="*/ 6 h 42"/>
                  <a:gd name="T36" fmla="*/ 21 w 39"/>
                  <a:gd name="T37" fmla="*/ 6 h 42"/>
                  <a:gd name="T38" fmla="*/ 14 w 39"/>
                  <a:gd name="T39" fmla="*/ 11 h 42"/>
                  <a:gd name="T40" fmla="*/ 14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4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4" y="1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16" y="4"/>
                      <a:pt x="18" y="2"/>
                      <a:pt x="20" y="1"/>
                    </a:cubicBezTo>
                    <a:cubicBezTo>
                      <a:pt x="22" y="0"/>
                      <a:pt x="23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2" y="40"/>
                      <a:pt x="23" y="39"/>
                      <a:pt x="23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3" y="7"/>
                      <a:pt x="23" y="7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18" y="6"/>
                      <a:pt x="16" y="7"/>
                      <a:pt x="14" y="11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4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3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3" y="5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4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íśḻîďê"/>
              <p:cNvSpPr/>
              <p:nvPr/>
            </p:nvSpPr>
            <p:spPr bwMode="auto">
              <a:xfrm>
                <a:off x="7886700" y="3802063"/>
                <a:ext cx="112713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1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8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2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8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1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4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1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8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3" y="8"/>
                      <a:pt x="12" y="11"/>
                    </a:cubicBezTo>
                    <a:cubicBezTo>
                      <a:pt x="12" y="14"/>
                      <a:pt x="12" y="19"/>
                      <a:pt x="12" y="25"/>
                    </a:cubicBezTo>
                    <a:cubicBezTo>
                      <a:pt x="12" y="28"/>
                      <a:pt x="12" y="31"/>
                      <a:pt x="12" y="34"/>
                    </a:cubicBezTo>
                    <a:cubicBezTo>
                      <a:pt x="13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9" y="40"/>
                      <a:pt x="19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3" y="32"/>
                      <a:pt x="23" y="26"/>
                      <a:pt x="23" y="18"/>
                    </a:cubicBezTo>
                    <a:cubicBezTo>
                      <a:pt x="23" y="13"/>
                      <a:pt x="23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9" y="3"/>
                      <a:pt x="18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iṣļiḍé"/>
              <p:cNvSpPr/>
              <p:nvPr/>
            </p:nvSpPr>
            <p:spPr bwMode="auto">
              <a:xfrm>
                <a:off x="8021638" y="3743325"/>
                <a:ext cx="66675" cy="198438"/>
              </a:xfrm>
              <a:custGeom>
                <a:avLst/>
                <a:gdLst>
                  <a:gd name="T0" fmla="*/ 16 w 20"/>
                  <a:gd name="T1" fmla="*/ 0 h 60"/>
                  <a:gd name="T2" fmla="*/ 16 w 20"/>
                  <a:gd name="T3" fmla="*/ 51 h 60"/>
                  <a:gd name="T4" fmla="*/ 17 w 20"/>
                  <a:gd name="T5" fmla="*/ 57 h 60"/>
                  <a:gd name="T6" fmla="*/ 20 w 20"/>
                  <a:gd name="T7" fmla="*/ 58 h 60"/>
                  <a:gd name="T8" fmla="*/ 20 w 20"/>
                  <a:gd name="T9" fmla="*/ 60 h 60"/>
                  <a:gd name="T10" fmla="*/ 0 w 20"/>
                  <a:gd name="T11" fmla="*/ 60 h 60"/>
                  <a:gd name="T12" fmla="*/ 0 w 20"/>
                  <a:gd name="T13" fmla="*/ 58 h 60"/>
                  <a:gd name="T14" fmla="*/ 4 w 20"/>
                  <a:gd name="T15" fmla="*/ 57 h 60"/>
                  <a:gd name="T16" fmla="*/ 5 w 20"/>
                  <a:gd name="T17" fmla="*/ 51 h 60"/>
                  <a:gd name="T18" fmla="*/ 5 w 20"/>
                  <a:gd name="T19" fmla="*/ 9 h 60"/>
                  <a:gd name="T20" fmla="*/ 4 w 20"/>
                  <a:gd name="T21" fmla="*/ 3 h 60"/>
                  <a:gd name="T22" fmla="*/ 0 w 20"/>
                  <a:gd name="T23" fmla="*/ 2 h 60"/>
                  <a:gd name="T24" fmla="*/ 0 w 20"/>
                  <a:gd name="T25" fmla="*/ 0 h 60"/>
                  <a:gd name="T26" fmla="*/ 16 w 20"/>
                  <a:gd name="T2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60">
                    <a:moveTo>
                      <a:pt x="16" y="0"/>
                    </a:move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54"/>
                      <a:pt x="16" y="56"/>
                      <a:pt x="17" y="57"/>
                    </a:cubicBezTo>
                    <a:cubicBezTo>
                      <a:pt x="17" y="58"/>
                      <a:pt x="18" y="58"/>
                      <a:pt x="20" y="58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8"/>
                      <a:pt x="4" y="57"/>
                    </a:cubicBezTo>
                    <a:cubicBezTo>
                      <a:pt x="5" y="56"/>
                      <a:pt x="5" y="54"/>
                      <a:pt x="5" y="5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6"/>
                      <a:pt x="4" y="4"/>
                      <a:pt x="4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išḷíḑè"/>
              <p:cNvSpPr/>
              <p:nvPr/>
            </p:nvSpPr>
            <p:spPr bwMode="auto">
              <a:xfrm>
                <a:off x="8107363" y="3802063"/>
                <a:ext cx="112713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0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7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1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7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0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3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0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7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2" y="8"/>
                      <a:pt x="12" y="11"/>
                    </a:cubicBezTo>
                    <a:cubicBezTo>
                      <a:pt x="12" y="14"/>
                      <a:pt x="11" y="19"/>
                      <a:pt x="11" y="25"/>
                    </a:cubicBezTo>
                    <a:cubicBezTo>
                      <a:pt x="11" y="28"/>
                      <a:pt x="12" y="31"/>
                      <a:pt x="12" y="34"/>
                    </a:cubicBezTo>
                    <a:cubicBezTo>
                      <a:pt x="12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8" y="40"/>
                      <a:pt x="19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2" y="32"/>
                      <a:pt x="23" y="26"/>
                      <a:pt x="23" y="18"/>
                    </a:cubicBezTo>
                    <a:cubicBezTo>
                      <a:pt x="23" y="13"/>
                      <a:pt x="22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8" y="3"/>
                      <a:pt x="17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šľîḋê"/>
              <p:cNvSpPr/>
              <p:nvPr/>
            </p:nvSpPr>
            <p:spPr bwMode="auto">
              <a:xfrm>
                <a:off x="8247063" y="3802063"/>
                <a:ext cx="119063" cy="203200"/>
              </a:xfrm>
              <a:custGeom>
                <a:avLst/>
                <a:gdLst>
                  <a:gd name="T0" fmla="*/ 23 w 36"/>
                  <a:gd name="T1" fmla="*/ 1 h 61"/>
                  <a:gd name="T2" fmla="*/ 36 w 36"/>
                  <a:gd name="T3" fmla="*/ 1 h 61"/>
                  <a:gd name="T4" fmla="*/ 36 w 36"/>
                  <a:gd name="T5" fmla="*/ 6 h 61"/>
                  <a:gd name="T6" fmla="*/ 29 w 36"/>
                  <a:gd name="T7" fmla="*/ 6 h 61"/>
                  <a:gd name="T8" fmla="*/ 31 w 36"/>
                  <a:gd name="T9" fmla="*/ 10 h 61"/>
                  <a:gd name="T10" fmla="*/ 32 w 36"/>
                  <a:gd name="T11" fmla="*/ 15 h 61"/>
                  <a:gd name="T12" fmla="*/ 30 w 36"/>
                  <a:gd name="T13" fmla="*/ 23 h 61"/>
                  <a:gd name="T14" fmla="*/ 24 w 36"/>
                  <a:gd name="T15" fmla="*/ 28 h 61"/>
                  <a:gd name="T16" fmla="*/ 18 w 36"/>
                  <a:gd name="T17" fmla="*/ 29 h 61"/>
                  <a:gd name="T18" fmla="*/ 13 w 36"/>
                  <a:gd name="T19" fmla="*/ 29 h 61"/>
                  <a:gd name="T20" fmla="*/ 10 w 36"/>
                  <a:gd name="T21" fmla="*/ 31 h 61"/>
                  <a:gd name="T22" fmla="*/ 9 w 36"/>
                  <a:gd name="T23" fmla="*/ 34 h 61"/>
                  <a:gd name="T24" fmla="*/ 10 w 36"/>
                  <a:gd name="T25" fmla="*/ 36 h 61"/>
                  <a:gd name="T26" fmla="*/ 13 w 36"/>
                  <a:gd name="T27" fmla="*/ 37 h 61"/>
                  <a:gd name="T28" fmla="*/ 20 w 36"/>
                  <a:gd name="T29" fmla="*/ 37 h 61"/>
                  <a:gd name="T30" fmla="*/ 31 w 36"/>
                  <a:gd name="T31" fmla="*/ 39 h 61"/>
                  <a:gd name="T32" fmla="*/ 36 w 36"/>
                  <a:gd name="T33" fmla="*/ 48 h 61"/>
                  <a:gd name="T34" fmla="*/ 34 w 36"/>
                  <a:gd name="T35" fmla="*/ 55 h 61"/>
                  <a:gd name="T36" fmla="*/ 28 w 36"/>
                  <a:gd name="T37" fmla="*/ 59 h 61"/>
                  <a:gd name="T38" fmla="*/ 17 w 36"/>
                  <a:gd name="T39" fmla="*/ 61 h 61"/>
                  <a:gd name="T40" fmla="*/ 8 w 36"/>
                  <a:gd name="T41" fmla="*/ 60 h 61"/>
                  <a:gd name="T42" fmla="*/ 2 w 36"/>
                  <a:gd name="T43" fmla="*/ 57 h 61"/>
                  <a:gd name="T44" fmla="*/ 0 w 36"/>
                  <a:gd name="T45" fmla="*/ 53 h 61"/>
                  <a:gd name="T46" fmla="*/ 2 w 36"/>
                  <a:gd name="T47" fmla="*/ 49 h 61"/>
                  <a:gd name="T48" fmla="*/ 7 w 36"/>
                  <a:gd name="T49" fmla="*/ 47 h 61"/>
                  <a:gd name="T50" fmla="*/ 2 w 36"/>
                  <a:gd name="T51" fmla="*/ 39 h 61"/>
                  <a:gd name="T52" fmla="*/ 4 w 36"/>
                  <a:gd name="T53" fmla="*/ 33 h 61"/>
                  <a:gd name="T54" fmla="*/ 10 w 36"/>
                  <a:gd name="T55" fmla="*/ 28 h 61"/>
                  <a:gd name="T56" fmla="*/ 3 w 36"/>
                  <a:gd name="T57" fmla="*/ 23 h 61"/>
                  <a:gd name="T58" fmla="*/ 0 w 36"/>
                  <a:gd name="T59" fmla="*/ 14 h 61"/>
                  <a:gd name="T60" fmla="*/ 5 w 36"/>
                  <a:gd name="T61" fmla="*/ 4 h 61"/>
                  <a:gd name="T62" fmla="*/ 16 w 36"/>
                  <a:gd name="T63" fmla="*/ 0 h 61"/>
                  <a:gd name="T64" fmla="*/ 23 w 36"/>
                  <a:gd name="T65" fmla="*/ 1 h 61"/>
                  <a:gd name="T66" fmla="*/ 17 w 36"/>
                  <a:gd name="T67" fmla="*/ 2 h 61"/>
                  <a:gd name="T68" fmla="*/ 13 w 36"/>
                  <a:gd name="T69" fmla="*/ 5 h 61"/>
                  <a:gd name="T70" fmla="*/ 11 w 36"/>
                  <a:gd name="T71" fmla="*/ 15 h 61"/>
                  <a:gd name="T72" fmla="*/ 13 w 36"/>
                  <a:gd name="T73" fmla="*/ 24 h 61"/>
                  <a:gd name="T74" fmla="*/ 16 w 36"/>
                  <a:gd name="T75" fmla="*/ 27 h 61"/>
                  <a:gd name="T76" fmla="*/ 20 w 36"/>
                  <a:gd name="T77" fmla="*/ 24 h 61"/>
                  <a:gd name="T78" fmla="*/ 22 w 36"/>
                  <a:gd name="T79" fmla="*/ 15 h 61"/>
                  <a:gd name="T80" fmla="*/ 20 w 36"/>
                  <a:gd name="T81" fmla="*/ 4 h 61"/>
                  <a:gd name="T82" fmla="*/ 17 w 36"/>
                  <a:gd name="T83" fmla="*/ 2 h 61"/>
                  <a:gd name="T84" fmla="*/ 14 w 36"/>
                  <a:gd name="T85" fmla="*/ 48 h 61"/>
                  <a:gd name="T86" fmla="*/ 9 w 36"/>
                  <a:gd name="T87" fmla="*/ 49 h 61"/>
                  <a:gd name="T88" fmla="*/ 7 w 36"/>
                  <a:gd name="T89" fmla="*/ 52 h 61"/>
                  <a:gd name="T90" fmla="*/ 9 w 36"/>
                  <a:gd name="T91" fmla="*/ 56 h 61"/>
                  <a:gd name="T92" fmla="*/ 18 w 36"/>
                  <a:gd name="T93" fmla="*/ 58 h 61"/>
                  <a:gd name="T94" fmla="*/ 26 w 36"/>
                  <a:gd name="T95" fmla="*/ 57 h 61"/>
                  <a:gd name="T96" fmla="*/ 29 w 36"/>
                  <a:gd name="T97" fmla="*/ 52 h 61"/>
                  <a:gd name="T98" fmla="*/ 29 w 36"/>
                  <a:gd name="T99" fmla="*/ 50 h 61"/>
                  <a:gd name="T100" fmla="*/ 26 w 36"/>
                  <a:gd name="T101" fmla="*/ 48 h 61"/>
                  <a:gd name="T102" fmla="*/ 14 w 36"/>
                  <a:gd name="T103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6" h="61">
                    <a:moveTo>
                      <a:pt x="23" y="1"/>
                    </a:moveTo>
                    <a:cubicBezTo>
                      <a:pt x="36" y="1"/>
                      <a:pt x="36" y="1"/>
                      <a:pt x="36" y="1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8"/>
                      <a:pt x="31" y="9"/>
                      <a:pt x="31" y="10"/>
                    </a:cubicBezTo>
                    <a:cubicBezTo>
                      <a:pt x="32" y="12"/>
                      <a:pt x="32" y="13"/>
                      <a:pt x="32" y="15"/>
                    </a:cubicBezTo>
                    <a:cubicBezTo>
                      <a:pt x="32" y="18"/>
                      <a:pt x="31" y="20"/>
                      <a:pt x="30" y="23"/>
                    </a:cubicBezTo>
                    <a:cubicBezTo>
                      <a:pt x="29" y="25"/>
                      <a:pt x="27" y="26"/>
                      <a:pt x="24" y="28"/>
                    </a:cubicBezTo>
                    <a:cubicBezTo>
                      <a:pt x="22" y="29"/>
                      <a:pt x="20" y="29"/>
                      <a:pt x="18" y="29"/>
                    </a:cubicBezTo>
                    <a:cubicBezTo>
                      <a:pt x="17" y="29"/>
                      <a:pt x="16" y="29"/>
                      <a:pt x="13" y="29"/>
                    </a:cubicBezTo>
                    <a:cubicBezTo>
                      <a:pt x="12" y="29"/>
                      <a:pt x="11" y="30"/>
                      <a:pt x="10" y="31"/>
                    </a:cubicBezTo>
                    <a:cubicBezTo>
                      <a:pt x="9" y="31"/>
                      <a:pt x="9" y="32"/>
                      <a:pt x="9" y="34"/>
                    </a:cubicBezTo>
                    <a:cubicBezTo>
                      <a:pt x="9" y="35"/>
                      <a:pt x="9" y="36"/>
                      <a:pt x="10" y="36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6" y="37"/>
                      <a:pt x="29" y="38"/>
                      <a:pt x="31" y="39"/>
                    </a:cubicBezTo>
                    <a:cubicBezTo>
                      <a:pt x="34" y="41"/>
                      <a:pt x="36" y="44"/>
                      <a:pt x="36" y="48"/>
                    </a:cubicBezTo>
                    <a:cubicBezTo>
                      <a:pt x="36" y="50"/>
                      <a:pt x="35" y="52"/>
                      <a:pt x="34" y="55"/>
                    </a:cubicBezTo>
                    <a:cubicBezTo>
                      <a:pt x="32" y="57"/>
                      <a:pt x="31" y="58"/>
                      <a:pt x="28" y="59"/>
                    </a:cubicBezTo>
                    <a:cubicBezTo>
                      <a:pt x="25" y="60"/>
                      <a:pt x="21" y="61"/>
                      <a:pt x="17" y="61"/>
                    </a:cubicBezTo>
                    <a:cubicBezTo>
                      <a:pt x="14" y="61"/>
                      <a:pt x="11" y="61"/>
                      <a:pt x="8" y="60"/>
                    </a:cubicBezTo>
                    <a:cubicBezTo>
                      <a:pt x="5" y="59"/>
                      <a:pt x="3" y="58"/>
                      <a:pt x="2" y="57"/>
                    </a:cubicBezTo>
                    <a:cubicBezTo>
                      <a:pt x="1" y="56"/>
                      <a:pt x="0" y="55"/>
                      <a:pt x="0" y="53"/>
                    </a:cubicBezTo>
                    <a:cubicBezTo>
                      <a:pt x="0" y="52"/>
                      <a:pt x="1" y="51"/>
                      <a:pt x="2" y="49"/>
                    </a:cubicBezTo>
                    <a:cubicBezTo>
                      <a:pt x="3" y="48"/>
                      <a:pt x="4" y="48"/>
                      <a:pt x="7" y="47"/>
                    </a:cubicBezTo>
                    <a:cubicBezTo>
                      <a:pt x="3" y="45"/>
                      <a:pt x="2" y="42"/>
                      <a:pt x="2" y="39"/>
                    </a:cubicBezTo>
                    <a:cubicBezTo>
                      <a:pt x="2" y="37"/>
                      <a:pt x="2" y="35"/>
                      <a:pt x="4" y="33"/>
                    </a:cubicBezTo>
                    <a:cubicBezTo>
                      <a:pt x="5" y="31"/>
                      <a:pt x="7" y="30"/>
                      <a:pt x="10" y="28"/>
                    </a:cubicBezTo>
                    <a:cubicBezTo>
                      <a:pt x="7" y="27"/>
                      <a:pt x="4" y="25"/>
                      <a:pt x="3" y="23"/>
                    </a:cubicBezTo>
                    <a:cubicBezTo>
                      <a:pt x="1" y="20"/>
                      <a:pt x="0" y="17"/>
                      <a:pt x="0" y="14"/>
                    </a:cubicBezTo>
                    <a:cubicBezTo>
                      <a:pt x="0" y="10"/>
                      <a:pt x="2" y="7"/>
                      <a:pt x="5" y="4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8" y="0"/>
                      <a:pt x="21" y="0"/>
                      <a:pt x="23" y="1"/>
                    </a:cubicBezTo>
                    <a:close/>
                    <a:moveTo>
                      <a:pt x="17" y="2"/>
                    </a:moveTo>
                    <a:cubicBezTo>
                      <a:pt x="15" y="2"/>
                      <a:pt x="14" y="3"/>
                      <a:pt x="13" y="5"/>
                    </a:cubicBezTo>
                    <a:cubicBezTo>
                      <a:pt x="12" y="7"/>
                      <a:pt x="11" y="10"/>
                      <a:pt x="11" y="15"/>
                    </a:cubicBezTo>
                    <a:cubicBezTo>
                      <a:pt x="11" y="20"/>
                      <a:pt x="12" y="23"/>
                      <a:pt x="13" y="24"/>
                    </a:cubicBezTo>
                    <a:cubicBezTo>
                      <a:pt x="14" y="26"/>
                      <a:pt x="15" y="27"/>
                      <a:pt x="16" y="27"/>
                    </a:cubicBezTo>
                    <a:cubicBezTo>
                      <a:pt x="18" y="27"/>
                      <a:pt x="19" y="26"/>
                      <a:pt x="20" y="24"/>
                    </a:cubicBezTo>
                    <a:cubicBezTo>
                      <a:pt x="21" y="23"/>
                      <a:pt x="22" y="20"/>
                      <a:pt x="22" y="15"/>
                    </a:cubicBezTo>
                    <a:cubicBezTo>
                      <a:pt x="22" y="10"/>
                      <a:pt x="21" y="6"/>
                      <a:pt x="20" y="4"/>
                    </a:cubicBezTo>
                    <a:cubicBezTo>
                      <a:pt x="19" y="3"/>
                      <a:pt x="18" y="2"/>
                      <a:pt x="17" y="2"/>
                    </a:cubicBezTo>
                    <a:close/>
                    <a:moveTo>
                      <a:pt x="14" y="48"/>
                    </a:moveTo>
                    <a:cubicBezTo>
                      <a:pt x="12" y="48"/>
                      <a:pt x="10" y="48"/>
                      <a:pt x="9" y="49"/>
                    </a:cubicBezTo>
                    <a:cubicBezTo>
                      <a:pt x="8" y="50"/>
                      <a:pt x="7" y="51"/>
                      <a:pt x="7" y="52"/>
                    </a:cubicBezTo>
                    <a:cubicBezTo>
                      <a:pt x="7" y="54"/>
                      <a:pt x="8" y="55"/>
                      <a:pt x="9" y="56"/>
                    </a:cubicBezTo>
                    <a:cubicBezTo>
                      <a:pt x="11" y="58"/>
                      <a:pt x="14" y="58"/>
                      <a:pt x="18" y="58"/>
                    </a:cubicBezTo>
                    <a:cubicBezTo>
                      <a:pt x="21" y="58"/>
                      <a:pt x="24" y="58"/>
                      <a:pt x="26" y="57"/>
                    </a:cubicBezTo>
                    <a:cubicBezTo>
                      <a:pt x="28" y="55"/>
                      <a:pt x="29" y="54"/>
                      <a:pt x="29" y="52"/>
                    </a:cubicBezTo>
                    <a:cubicBezTo>
                      <a:pt x="29" y="51"/>
                      <a:pt x="29" y="51"/>
                      <a:pt x="29" y="50"/>
                    </a:cubicBezTo>
                    <a:cubicBezTo>
                      <a:pt x="28" y="49"/>
                      <a:pt x="27" y="49"/>
                      <a:pt x="26" y="48"/>
                    </a:cubicBezTo>
                    <a:cubicBezTo>
                      <a:pt x="24" y="48"/>
                      <a:pt x="20" y="48"/>
                      <a:pt x="14" y="4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išľîḍê"/>
              <p:cNvSpPr/>
              <p:nvPr/>
            </p:nvSpPr>
            <p:spPr bwMode="auto">
              <a:xfrm>
                <a:off x="8378825" y="3805238"/>
                <a:ext cx="128588" cy="200025"/>
              </a:xfrm>
              <a:custGeom>
                <a:avLst/>
                <a:gdLst>
                  <a:gd name="T0" fmla="*/ 19 w 39"/>
                  <a:gd name="T1" fmla="*/ 42 h 60"/>
                  <a:gd name="T2" fmla="*/ 7 w 39"/>
                  <a:gd name="T3" fmla="*/ 12 h 60"/>
                  <a:gd name="T4" fmla="*/ 3 w 39"/>
                  <a:gd name="T5" fmla="*/ 4 h 60"/>
                  <a:gd name="T6" fmla="*/ 0 w 39"/>
                  <a:gd name="T7" fmla="*/ 1 h 60"/>
                  <a:gd name="T8" fmla="*/ 0 w 39"/>
                  <a:gd name="T9" fmla="*/ 0 h 60"/>
                  <a:gd name="T10" fmla="*/ 20 w 39"/>
                  <a:gd name="T11" fmla="*/ 0 h 60"/>
                  <a:gd name="T12" fmla="*/ 20 w 39"/>
                  <a:gd name="T13" fmla="*/ 1 h 60"/>
                  <a:gd name="T14" fmla="*/ 17 w 39"/>
                  <a:gd name="T15" fmla="*/ 2 h 60"/>
                  <a:gd name="T16" fmla="*/ 16 w 39"/>
                  <a:gd name="T17" fmla="*/ 4 h 60"/>
                  <a:gd name="T18" fmla="*/ 18 w 39"/>
                  <a:gd name="T19" fmla="*/ 11 h 60"/>
                  <a:gd name="T20" fmla="*/ 24 w 39"/>
                  <a:gd name="T21" fmla="*/ 27 h 60"/>
                  <a:gd name="T22" fmla="*/ 28 w 39"/>
                  <a:gd name="T23" fmla="*/ 14 h 60"/>
                  <a:gd name="T24" fmla="*/ 31 w 39"/>
                  <a:gd name="T25" fmla="*/ 5 h 60"/>
                  <a:gd name="T26" fmla="*/ 30 w 39"/>
                  <a:gd name="T27" fmla="*/ 2 h 60"/>
                  <a:gd name="T28" fmla="*/ 26 w 39"/>
                  <a:gd name="T29" fmla="*/ 1 h 60"/>
                  <a:gd name="T30" fmla="*/ 26 w 39"/>
                  <a:gd name="T31" fmla="*/ 0 h 60"/>
                  <a:gd name="T32" fmla="*/ 39 w 39"/>
                  <a:gd name="T33" fmla="*/ 0 h 60"/>
                  <a:gd name="T34" fmla="*/ 39 w 39"/>
                  <a:gd name="T35" fmla="*/ 1 h 60"/>
                  <a:gd name="T36" fmla="*/ 36 w 39"/>
                  <a:gd name="T37" fmla="*/ 3 h 60"/>
                  <a:gd name="T38" fmla="*/ 32 w 39"/>
                  <a:gd name="T39" fmla="*/ 12 h 60"/>
                  <a:gd name="T40" fmla="*/ 22 w 39"/>
                  <a:gd name="T41" fmla="*/ 42 h 60"/>
                  <a:gd name="T42" fmla="*/ 16 w 39"/>
                  <a:gd name="T43" fmla="*/ 56 h 60"/>
                  <a:gd name="T44" fmla="*/ 9 w 39"/>
                  <a:gd name="T45" fmla="*/ 60 h 60"/>
                  <a:gd name="T46" fmla="*/ 4 w 39"/>
                  <a:gd name="T47" fmla="*/ 58 h 60"/>
                  <a:gd name="T48" fmla="*/ 2 w 39"/>
                  <a:gd name="T49" fmla="*/ 53 h 60"/>
                  <a:gd name="T50" fmla="*/ 3 w 39"/>
                  <a:gd name="T51" fmla="*/ 49 h 60"/>
                  <a:gd name="T52" fmla="*/ 7 w 39"/>
                  <a:gd name="T53" fmla="*/ 47 h 60"/>
                  <a:gd name="T54" fmla="*/ 10 w 39"/>
                  <a:gd name="T55" fmla="*/ 49 h 60"/>
                  <a:gd name="T56" fmla="*/ 11 w 39"/>
                  <a:gd name="T57" fmla="*/ 53 h 60"/>
                  <a:gd name="T58" fmla="*/ 11 w 39"/>
                  <a:gd name="T59" fmla="*/ 55 h 60"/>
                  <a:gd name="T60" fmla="*/ 12 w 39"/>
                  <a:gd name="T61" fmla="*/ 56 h 60"/>
                  <a:gd name="T62" fmla="*/ 14 w 39"/>
                  <a:gd name="T63" fmla="*/ 54 h 60"/>
                  <a:gd name="T64" fmla="*/ 18 w 39"/>
                  <a:gd name="T65" fmla="*/ 46 h 60"/>
                  <a:gd name="T66" fmla="*/ 19 w 39"/>
                  <a:gd name="T67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9" y="4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5" y="7"/>
                      <a:pt x="4" y="5"/>
                      <a:pt x="3" y="4"/>
                    </a:cubicBez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5"/>
                      <a:pt x="17" y="7"/>
                      <a:pt x="18" y="1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30" y="10"/>
                      <a:pt x="31" y="7"/>
                      <a:pt x="31" y="5"/>
                    </a:cubicBezTo>
                    <a:cubicBezTo>
                      <a:pt x="31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7" y="2"/>
                      <a:pt x="36" y="2"/>
                      <a:pt x="36" y="3"/>
                    </a:cubicBezTo>
                    <a:cubicBezTo>
                      <a:pt x="35" y="4"/>
                      <a:pt x="34" y="7"/>
                      <a:pt x="32" y="1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9" y="50"/>
                      <a:pt x="17" y="55"/>
                      <a:pt x="16" y="56"/>
                    </a:cubicBezTo>
                    <a:cubicBezTo>
                      <a:pt x="14" y="59"/>
                      <a:pt x="12" y="60"/>
                      <a:pt x="9" y="60"/>
                    </a:cubicBezTo>
                    <a:cubicBezTo>
                      <a:pt x="7" y="60"/>
                      <a:pt x="5" y="59"/>
                      <a:pt x="4" y="58"/>
                    </a:cubicBezTo>
                    <a:cubicBezTo>
                      <a:pt x="2" y="57"/>
                      <a:pt x="2" y="55"/>
                      <a:pt x="2" y="53"/>
                    </a:cubicBezTo>
                    <a:cubicBezTo>
                      <a:pt x="2" y="51"/>
                      <a:pt x="2" y="50"/>
                      <a:pt x="3" y="49"/>
                    </a:cubicBezTo>
                    <a:cubicBezTo>
                      <a:pt x="4" y="48"/>
                      <a:pt x="5" y="47"/>
                      <a:pt x="7" y="47"/>
                    </a:cubicBezTo>
                    <a:cubicBezTo>
                      <a:pt x="8" y="47"/>
                      <a:pt x="9" y="48"/>
                      <a:pt x="10" y="49"/>
                    </a:cubicBezTo>
                    <a:cubicBezTo>
                      <a:pt x="10" y="50"/>
                      <a:pt x="11" y="51"/>
                      <a:pt x="11" y="53"/>
                    </a:cubicBezTo>
                    <a:cubicBezTo>
                      <a:pt x="11" y="54"/>
                      <a:pt x="11" y="55"/>
                      <a:pt x="11" y="55"/>
                    </a:cubicBezTo>
                    <a:cubicBezTo>
                      <a:pt x="11" y="55"/>
                      <a:pt x="12" y="56"/>
                      <a:pt x="12" y="56"/>
                    </a:cubicBezTo>
                    <a:cubicBezTo>
                      <a:pt x="13" y="56"/>
                      <a:pt x="13" y="55"/>
                      <a:pt x="14" y="54"/>
                    </a:cubicBezTo>
                    <a:cubicBezTo>
                      <a:pt x="15" y="53"/>
                      <a:pt x="16" y="50"/>
                      <a:pt x="18" y="46"/>
                    </a:cubicBezTo>
                    <a:lnTo>
                      <a:pt x="19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iśľíďê"/>
              <p:cNvSpPr/>
              <p:nvPr/>
            </p:nvSpPr>
            <p:spPr bwMode="auto">
              <a:xfrm>
                <a:off x="8577263" y="3802063"/>
                <a:ext cx="111125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1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8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2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8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1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4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1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8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3" y="8"/>
                      <a:pt x="12" y="11"/>
                    </a:cubicBezTo>
                    <a:cubicBezTo>
                      <a:pt x="12" y="14"/>
                      <a:pt x="12" y="19"/>
                      <a:pt x="12" y="25"/>
                    </a:cubicBezTo>
                    <a:cubicBezTo>
                      <a:pt x="12" y="28"/>
                      <a:pt x="12" y="31"/>
                      <a:pt x="12" y="34"/>
                    </a:cubicBezTo>
                    <a:cubicBezTo>
                      <a:pt x="13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9" y="40"/>
                      <a:pt x="20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3" y="32"/>
                      <a:pt x="23" y="26"/>
                      <a:pt x="23" y="18"/>
                    </a:cubicBezTo>
                    <a:cubicBezTo>
                      <a:pt x="23" y="13"/>
                      <a:pt x="23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9" y="3"/>
                      <a:pt x="18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ïs1íḑe"/>
              <p:cNvSpPr/>
              <p:nvPr/>
            </p:nvSpPr>
            <p:spPr bwMode="auto">
              <a:xfrm>
                <a:off x="8715375" y="3738563"/>
                <a:ext cx="98425" cy="203200"/>
              </a:xfrm>
              <a:custGeom>
                <a:avLst/>
                <a:gdLst>
                  <a:gd name="T0" fmla="*/ 16 w 30"/>
                  <a:gd name="T1" fmla="*/ 24 h 61"/>
                  <a:gd name="T2" fmla="*/ 16 w 30"/>
                  <a:gd name="T3" fmla="*/ 53 h 61"/>
                  <a:gd name="T4" fmla="*/ 17 w 30"/>
                  <a:gd name="T5" fmla="*/ 58 h 61"/>
                  <a:gd name="T6" fmla="*/ 22 w 30"/>
                  <a:gd name="T7" fmla="*/ 59 h 61"/>
                  <a:gd name="T8" fmla="*/ 22 w 30"/>
                  <a:gd name="T9" fmla="*/ 61 h 61"/>
                  <a:gd name="T10" fmla="*/ 0 w 30"/>
                  <a:gd name="T11" fmla="*/ 61 h 61"/>
                  <a:gd name="T12" fmla="*/ 0 w 30"/>
                  <a:gd name="T13" fmla="*/ 59 h 61"/>
                  <a:gd name="T14" fmla="*/ 4 w 30"/>
                  <a:gd name="T15" fmla="*/ 59 h 61"/>
                  <a:gd name="T16" fmla="*/ 5 w 30"/>
                  <a:gd name="T17" fmla="*/ 57 h 61"/>
                  <a:gd name="T18" fmla="*/ 6 w 30"/>
                  <a:gd name="T19" fmla="*/ 53 h 61"/>
                  <a:gd name="T20" fmla="*/ 6 w 30"/>
                  <a:gd name="T21" fmla="*/ 24 h 61"/>
                  <a:gd name="T22" fmla="*/ 0 w 30"/>
                  <a:gd name="T23" fmla="*/ 24 h 61"/>
                  <a:gd name="T24" fmla="*/ 0 w 30"/>
                  <a:gd name="T25" fmla="*/ 20 h 61"/>
                  <a:gd name="T26" fmla="*/ 6 w 30"/>
                  <a:gd name="T27" fmla="*/ 20 h 61"/>
                  <a:gd name="T28" fmla="*/ 6 w 30"/>
                  <a:gd name="T29" fmla="*/ 17 h 61"/>
                  <a:gd name="T30" fmla="*/ 6 w 30"/>
                  <a:gd name="T31" fmla="*/ 15 h 61"/>
                  <a:gd name="T32" fmla="*/ 10 w 30"/>
                  <a:gd name="T33" fmla="*/ 4 h 61"/>
                  <a:gd name="T34" fmla="*/ 21 w 30"/>
                  <a:gd name="T35" fmla="*/ 0 h 61"/>
                  <a:gd name="T36" fmla="*/ 28 w 30"/>
                  <a:gd name="T37" fmla="*/ 2 h 61"/>
                  <a:gd name="T38" fmla="*/ 30 w 30"/>
                  <a:gd name="T39" fmla="*/ 6 h 61"/>
                  <a:gd name="T40" fmla="*/ 29 w 30"/>
                  <a:gd name="T41" fmla="*/ 10 h 61"/>
                  <a:gd name="T42" fmla="*/ 25 w 30"/>
                  <a:gd name="T43" fmla="*/ 11 h 61"/>
                  <a:gd name="T44" fmla="*/ 22 w 30"/>
                  <a:gd name="T45" fmla="*/ 10 h 61"/>
                  <a:gd name="T46" fmla="*/ 20 w 30"/>
                  <a:gd name="T47" fmla="*/ 8 h 61"/>
                  <a:gd name="T48" fmla="*/ 21 w 30"/>
                  <a:gd name="T49" fmla="*/ 6 h 61"/>
                  <a:gd name="T50" fmla="*/ 21 w 30"/>
                  <a:gd name="T51" fmla="*/ 5 h 61"/>
                  <a:gd name="T52" fmla="*/ 20 w 30"/>
                  <a:gd name="T53" fmla="*/ 3 h 61"/>
                  <a:gd name="T54" fmla="*/ 19 w 30"/>
                  <a:gd name="T55" fmla="*/ 3 h 61"/>
                  <a:gd name="T56" fmla="*/ 17 w 30"/>
                  <a:gd name="T57" fmla="*/ 4 h 61"/>
                  <a:gd name="T58" fmla="*/ 16 w 30"/>
                  <a:gd name="T59" fmla="*/ 7 h 61"/>
                  <a:gd name="T60" fmla="*/ 16 w 30"/>
                  <a:gd name="T61" fmla="*/ 15 h 61"/>
                  <a:gd name="T62" fmla="*/ 16 w 30"/>
                  <a:gd name="T63" fmla="*/ 20 h 61"/>
                  <a:gd name="T64" fmla="*/ 22 w 30"/>
                  <a:gd name="T65" fmla="*/ 20 h 61"/>
                  <a:gd name="T66" fmla="*/ 22 w 30"/>
                  <a:gd name="T67" fmla="*/ 24 h 61"/>
                  <a:gd name="T68" fmla="*/ 16 w 30"/>
                  <a:gd name="T69" fmla="*/ 2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" h="61">
                    <a:moveTo>
                      <a:pt x="16" y="24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6" y="55"/>
                      <a:pt x="17" y="57"/>
                      <a:pt x="17" y="58"/>
                    </a:cubicBezTo>
                    <a:cubicBezTo>
                      <a:pt x="18" y="59"/>
                      <a:pt x="19" y="59"/>
                      <a:pt x="22" y="59"/>
                    </a:cubicBezTo>
                    <a:cubicBezTo>
                      <a:pt x="22" y="61"/>
                      <a:pt x="22" y="61"/>
                      <a:pt x="2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9"/>
                    </a:cubicBezTo>
                    <a:cubicBezTo>
                      <a:pt x="4" y="58"/>
                      <a:pt x="5" y="58"/>
                      <a:pt x="5" y="57"/>
                    </a:cubicBezTo>
                    <a:cubicBezTo>
                      <a:pt x="5" y="56"/>
                      <a:pt x="6" y="55"/>
                      <a:pt x="6" y="5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1"/>
                      <a:pt x="7" y="7"/>
                      <a:pt x="10" y="4"/>
                    </a:cubicBezTo>
                    <a:cubicBezTo>
                      <a:pt x="12" y="1"/>
                      <a:pt x="16" y="0"/>
                      <a:pt x="21" y="0"/>
                    </a:cubicBezTo>
                    <a:cubicBezTo>
                      <a:pt x="24" y="0"/>
                      <a:pt x="26" y="1"/>
                      <a:pt x="28" y="2"/>
                    </a:cubicBezTo>
                    <a:cubicBezTo>
                      <a:pt x="29" y="3"/>
                      <a:pt x="30" y="5"/>
                      <a:pt x="30" y="6"/>
                    </a:cubicBezTo>
                    <a:cubicBezTo>
                      <a:pt x="30" y="8"/>
                      <a:pt x="30" y="9"/>
                      <a:pt x="29" y="10"/>
                    </a:cubicBezTo>
                    <a:cubicBezTo>
                      <a:pt x="28" y="11"/>
                      <a:pt x="26" y="11"/>
                      <a:pt x="25" y="11"/>
                    </a:cubicBezTo>
                    <a:cubicBezTo>
                      <a:pt x="24" y="11"/>
                      <a:pt x="22" y="11"/>
                      <a:pt x="22" y="10"/>
                    </a:cubicBezTo>
                    <a:cubicBezTo>
                      <a:pt x="21" y="9"/>
                      <a:pt x="20" y="9"/>
                      <a:pt x="20" y="8"/>
                    </a:cubicBezTo>
                    <a:cubicBezTo>
                      <a:pt x="20" y="7"/>
                      <a:pt x="21" y="7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4"/>
                      <a:pt x="21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cubicBezTo>
                      <a:pt x="18" y="3"/>
                      <a:pt x="18" y="3"/>
                      <a:pt x="17" y="4"/>
                    </a:cubicBezTo>
                    <a:cubicBezTo>
                      <a:pt x="17" y="4"/>
                      <a:pt x="16" y="5"/>
                      <a:pt x="16" y="7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16" y="2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îşļîďé"/>
              <p:cNvSpPr/>
              <p:nvPr/>
            </p:nvSpPr>
            <p:spPr bwMode="auto">
              <a:xfrm>
                <a:off x="8866188" y="3738563"/>
                <a:ext cx="165100" cy="206375"/>
              </a:xfrm>
              <a:custGeom>
                <a:avLst/>
                <a:gdLst>
                  <a:gd name="T0" fmla="*/ 50 w 50"/>
                  <a:gd name="T1" fmla="*/ 0 h 62"/>
                  <a:gd name="T2" fmla="*/ 50 w 50"/>
                  <a:gd name="T3" fmla="*/ 21 h 62"/>
                  <a:gd name="T4" fmla="*/ 48 w 50"/>
                  <a:gd name="T5" fmla="*/ 21 h 62"/>
                  <a:gd name="T6" fmla="*/ 42 w 50"/>
                  <a:gd name="T7" fmla="*/ 8 h 62"/>
                  <a:gd name="T8" fmla="*/ 31 w 50"/>
                  <a:gd name="T9" fmla="*/ 4 h 62"/>
                  <a:gd name="T10" fmla="*/ 22 w 50"/>
                  <a:gd name="T11" fmla="*/ 7 h 62"/>
                  <a:gd name="T12" fmla="*/ 16 w 50"/>
                  <a:gd name="T13" fmla="*/ 16 h 62"/>
                  <a:gd name="T14" fmla="*/ 14 w 50"/>
                  <a:gd name="T15" fmla="*/ 30 h 62"/>
                  <a:gd name="T16" fmla="*/ 15 w 50"/>
                  <a:gd name="T17" fmla="*/ 45 h 62"/>
                  <a:gd name="T18" fmla="*/ 21 w 50"/>
                  <a:gd name="T19" fmla="*/ 55 h 62"/>
                  <a:gd name="T20" fmla="*/ 31 w 50"/>
                  <a:gd name="T21" fmla="*/ 58 h 62"/>
                  <a:gd name="T22" fmla="*/ 40 w 50"/>
                  <a:gd name="T23" fmla="*/ 56 h 62"/>
                  <a:gd name="T24" fmla="*/ 49 w 50"/>
                  <a:gd name="T25" fmla="*/ 47 h 62"/>
                  <a:gd name="T26" fmla="*/ 49 w 50"/>
                  <a:gd name="T27" fmla="*/ 52 h 62"/>
                  <a:gd name="T28" fmla="*/ 39 w 50"/>
                  <a:gd name="T29" fmla="*/ 60 h 62"/>
                  <a:gd name="T30" fmla="*/ 28 w 50"/>
                  <a:gd name="T31" fmla="*/ 62 h 62"/>
                  <a:gd name="T32" fmla="*/ 13 w 50"/>
                  <a:gd name="T33" fmla="*/ 58 h 62"/>
                  <a:gd name="T34" fmla="*/ 3 w 50"/>
                  <a:gd name="T35" fmla="*/ 47 h 62"/>
                  <a:gd name="T36" fmla="*/ 0 w 50"/>
                  <a:gd name="T37" fmla="*/ 32 h 62"/>
                  <a:gd name="T38" fmla="*/ 4 w 50"/>
                  <a:gd name="T39" fmla="*/ 16 h 62"/>
                  <a:gd name="T40" fmla="*/ 14 w 50"/>
                  <a:gd name="T41" fmla="*/ 4 h 62"/>
                  <a:gd name="T42" fmla="*/ 28 w 50"/>
                  <a:gd name="T43" fmla="*/ 0 h 62"/>
                  <a:gd name="T44" fmla="*/ 40 w 50"/>
                  <a:gd name="T45" fmla="*/ 3 h 62"/>
                  <a:gd name="T46" fmla="*/ 45 w 50"/>
                  <a:gd name="T47" fmla="*/ 4 h 62"/>
                  <a:gd name="T48" fmla="*/ 47 w 50"/>
                  <a:gd name="T49" fmla="*/ 3 h 62"/>
                  <a:gd name="T50" fmla="*/ 48 w 50"/>
                  <a:gd name="T51" fmla="*/ 0 h 62"/>
                  <a:gd name="T52" fmla="*/ 50 w 50"/>
                  <a:gd name="T5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62">
                    <a:moveTo>
                      <a:pt x="50" y="0"/>
                    </a:move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1"/>
                      <a:pt x="48" y="21"/>
                      <a:pt x="48" y="21"/>
                    </a:cubicBezTo>
                    <a:cubicBezTo>
                      <a:pt x="47" y="15"/>
                      <a:pt x="45" y="11"/>
                      <a:pt x="42" y="8"/>
                    </a:cubicBezTo>
                    <a:cubicBezTo>
                      <a:pt x="39" y="5"/>
                      <a:pt x="35" y="4"/>
                      <a:pt x="31" y="4"/>
                    </a:cubicBezTo>
                    <a:cubicBezTo>
                      <a:pt x="28" y="4"/>
                      <a:pt x="25" y="5"/>
                      <a:pt x="22" y="7"/>
                    </a:cubicBezTo>
                    <a:cubicBezTo>
                      <a:pt x="19" y="9"/>
                      <a:pt x="17" y="12"/>
                      <a:pt x="16" y="16"/>
                    </a:cubicBezTo>
                    <a:cubicBezTo>
                      <a:pt x="14" y="20"/>
                      <a:pt x="14" y="25"/>
                      <a:pt x="14" y="30"/>
                    </a:cubicBezTo>
                    <a:cubicBezTo>
                      <a:pt x="14" y="36"/>
                      <a:pt x="14" y="40"/>
                      <a:pt x="15" y="45"/>
                    </a:cubicBezTo>
                    <a:cubicBezTo>
                      <a:pt x="17" y="49"/>
                      <a:pt x="18" y="52"/>
                      <a:pt x="21" y="55"/>
                    </a:cubicBezTo>
                    <a:cubicBezTo>
                      <a:pt x="24" y="57"/>
                      <a:pt x="27" y="58"/>
                      <a:pt x="31" y="58"/>
                    </a:cubicBezTo>
                    <a:cubicBezTo>
                      <a:pt x="34" y="58"/>
                      <a:pt x="37" y="57"/>
                      <a:pt x="40" y="56"/>
                    </a:cubicBezTo>
                    <a:cubicBezTo>
                      <a:pt x="43" y="54"/>
                      <a:pt x="46" y="51"/>
                      <a:pt x="49" y="47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46" y="56"/>
                      <a:pt x="43" y="58"/>
                      <a:pt x="39" y="60"/>
                    </a:cubicBezTo>
                    <a:cubicBezTo>
                      <a:pt x="36" y="61"/>
                      <a:pt x="33" y="62"/>
                      <a:pt x="28" y="62"/>
                    </a:cubicBezTo>
                    <a:cubicBezTo>
                      <a:pt x="23" y="62"/>
                      <a:pt x="18" y="61"/>
                      <a:pt x="13" y="58"/>
                    </a:cubicBezTo>
                    <a:cubicBezTo>
                      <a:pt x="9" y="56"/>
                      <a:pt x="6" y="52"/>
                      <a:pt x="3" y="47"/>
                    </a:cubicBezTo>
                    <a:cubicBezTo>
                      <a:pt x="1" y="43"/>
                      <a:pt x="0" y="38"/>
                      <a:pt x="0" y="32"/>
                    </a:cubicBezTo>
                    <a:cubicBezTo>
                      <a:pt x="0" y="27"/>
                      <a:pt x="1" y="21"/>
                      <a:pt x="4" y="16"/>
                    </a:cubicBezTo>
                    <a:cubicBezTo>
                      <a:pt x="6" y="11"/>
                      <a:pt x="10" y="7"/>
                      <a:pt x="14" y="4"/>
                    </a:cubicBezTo>
                    <a:cubicBezTo>
                      <a:pt x="19" y="1"/>
                      <a:pt x="23" y="0"/>
                      <a:pt x="28" y="0"/>
                    </a:cubicBezTo>
                    <a:cubicBezTo>
                      <a:pt x="32" y="0"/>
                      <a:pt x="36" y="1"/>
                      <a:pt x="40" y="3"/>
                    </a:cubicBezTo>
                    <a:cubicBezTo>
                      <a:pt x="43" y="4"/>
                      <a:pt x="44" y="4"/>
                      <a:pt x="45" y="4"/>
                    </a:cubicBezTo>
                    <a:cubicBezTo>
                      <a:pt x="45" y="4"/>
                      <a:pt x="46" y="4"/>
                      <a:pt x="47" y="3"/>
                    </a:cubicBezTo>
                    <a:cubicBezTo>
                      <a:pt x="47" y="3"/>
                      <a:pt x="48" y="1"/>
                      <a:pt x="48" y="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ṧḻídé"/>
              <p:cNvSpPr/>
              <p:nvPr/>
            </p:nvSpPr>
            <p:spPr bwMode="auto">
              <a:xfrm>
                <a:off x="9061450" y="3743325"/>
                <a:ext cx="128588" cy="198438"/>
              </a:xfrm>
              <a:custGeom>
                <a:avLst/>
                <a:gdLst>
                  <a:gd name="T0" fmla="*/ 15 w 39"/>
                  <a:gd name="T1" fmla="*/ 0 h 60"/>
                  <a:gd name="T2" fmla="*/ 15 w 39"/>
                  <a:gd name="T3" fmla="*/ 24 h 60"/>
                  <a:gd name="T4" fmla="*/ 20 w 39"/>
                  <a:gd name="T5" fmla="*/ 19 h 60"/>
                  <a:gd name="T6" fmla="*/ 25 w 39"/>
                  <a:gd name="T7" fmla="*/ 18 h 60"/>
                  <a:gd name="T8" fmla="*/ 31 w 39"/>
                  <a:gd name="T9" fmla="*/ 20 h 60"/>
                  <a:gd name="T10" fmla="*/ 34 w 39"/>
                  <a:gd name="T11" fmla="*/ 25 h 60"/>
                  <a:gd name="T12" fmla="*/ 35 w 39"/>
                  <a:gd name="T13" fmla="*/ 35 h 60"/>
                  <a:gd name="T14" fmla="*/ 35 w 39"/>
                  <a:gd name="T15" fmla="*/ 51 h 60"/>
                  <a:gd name="T16" fmla="*/ 36 w 39"/>
                  <a:gd name="T17" fmla="*/ 57 h 60"/>
                  <a:gd name="T18" fmla="*/ 39 w 39"/>
                  <a:gd name="T19" fmla="*/ 58 h 60"/>
                  <a:gd name="T20" fmla="*/ 39 w 39"/>
                  <a:gd name="T21" fmla="*/ 60 h 60"/>
                  <a:gd name="T22" fmla="*/ 21 w 39"/>
                  <a:gd name="T23" fmla="*/ 60 h 60"/>
                  <a:gd name="T24" fmla="*/ 21 w 39"/>
                  <a:gd name="T25" fmla="*/ 58 h 60"/>
                  <a:gd name="T26" fmla="*/ 24 w 39"/>
                  <a:gd name="T27" fmla="*/ 56 h 60"/>
                  <a:gd name="T28" fmla="*/ 24 w 39"/>
                  <a:gd name="T29" fmla="*/ 51 h 60"/>
                  <a:gd name="T30" fmla="*/ 24 w 39"/>
                  <a:gd name="T31" fmla="*/ 33 h 60"/>
                  <a:gd name="T32" fmla="*/ 24 w 39"/>
                  <a:gd name="T33" fmla="*/ 26 h 60"/>
                  <a:gd name="T34" fmla="*/ 23 w 39"/>
                  <a:gd name="T35" fmla="*/ 24 h 60"/>
                  <a:gd name="T36" fmla="*/ 21 w 39"/>
                  <a:gd name="T37" fmla="*/ 24 h 60"/>
                  <a:gd name="T38" fmla="*/ 18 w 39"/>
                  <a:gd name="T39" fmla="*/ 25 h 60"/>
                  <a:gd name="T40" fmla="*/ 15 w 39"/>
                  <a:gd name="T41" fmla="*/ 29 h 60"/>
                  <a:gd name="T42" fmla="*/ 15 w 39"/>
                  <a:gd name="T43" fmla="*/ 51 h 60"/>
                  <a:gd name="T44" fmla="*/ 15 w 39"/>
                  <a:gd name="T45" fmla="*/ 56 h 60"/>
                  <a:gd name="T46" fmla="*/ 18 w 39"/>
                  <a:gd name="T47" fmla="*/ 58 h 60"/>
                  <a:gd name="T48" fmla="*/ 18 w 39"/>
                  <a:gd name="T49" fmla="*/ 60 h 60"/>
                  <a:gd name="T50" fmla="*/ 0 w 39"/>
                  <a:gd name="T51" fmla="*/ 60 h 60"/>
                  <a:gd name="T52" fmla="*/ 0 w 39"/>
                  <a:gd name="T53" fmla="*/ 58 h 60"/>
                  <a:gd name="T54" fmla="*/ 3 w 39"/>
                  <a:gd name="T55" fmla="*/ 57 h 60"/>
                  <a:gd name="T56" fmla="*/ 4 w 39"/>
                  <a:gd name="T57" fmla="*/ 51 h 60"/>
                  <a:gd name="T58" fmla="*/ 4 w 39"/>
                  <a:gd name="T59" fmla="*/ 9 h 60"/>
                  <a:gd name="T60" fmla="*/ 3 w 39"/>
                  <a:gd name="T61" fmla="*/ 3 h 60"/>
                  <a:gd name="T62" fmla="*/ 0 w 39"/>
                  <a:gd name="T63" fmla="*/ 2 h 60"/>
                  <a:gd name="T64" fmla="*/ 0 w 39"/>
                  <a:gd name="T65" fmla="*/ 0 h 60"/>
                  <a:gd name="T66" fmla="*/ 15 w 39"/>
                  <a:gd name="T6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5" y="0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2"/>
                      <a:pt x="19" y="20"/>
                      <a:pt x="20" y="19"/>
                    </a:cubicBezTo>
                    <a:cubicBezTo>
                      <a:pt x="22" y="18"/>
                      <a:pt x="24" y="18"/>
                      <a:pt x="25" y="18"/>
                    </a:cubicBezTo>
                    <a:cubicBezTo>
                      <a:pt x="28" y="18"/>
                      <a:pt x="30" y="18"/>
                      <a:pt x="31" y="20"/>
                    </a:cubicBezTo>
                    <a:cubicBezTo>
                      <a:pt x="33" y="21"/>
                      <a:pt x="34" y="23"/>
                      <a:pt x="34" y="25"/>
                    </a:cubicBezTo>
                    <a:cubicBezTo>
                      <a:pt x="35" y="27"/>
                      <a:pt x="35" y="30"/>
                      <a:pt x="35" y="35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4"/>
                      <a:pt x="36" y="56"/>
                      <a:pt x="36" y="57"/>
                    </a:cubicBezTo>
                    <a:cubicBezTo>
                      <a:pt x="37" y="58"/>
                      <a:pt x="38" y="58"/>
                      <a:pt x="39" y="58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3" y="57"/>
                      <a:pt x="24" y="56"/>
                    </a:cubicBezTo>
                    <a:cubicBezTo>
                      <a:pt x="24" y="56"/>
                      <a:pt x="24" y="54"/>
                      <a:pt x="24" y="51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29"/>
                      <a:pt x="24" y="27"/>
                      <a:pt x="24" y="26"/>
                    </a:cubicBezTo>
                    <a:cubicBezTo>
                      <a:pt x="24" y="25"/>
                      <a:pt x="23" y="25"/>
                      <a:pt x="23" y="24"/>
                    </a:cubicBezTo>
                    <a:cubicBezTo>
                      <a:pt x="22" y="24"/>
                      <a:pt x="22" y="24"/>
                      <a:pt x="21" y="24"/>
                    </a:cubicBezTo>
                    <a:cubicBezTo>
                      <a:pt x="20" y="24"/>
                      <a:pt x="19" y="24"/>
                      <a:pt x="18" y="25"/>
                    </a:cubicBezTo>
                    <a:cubicBezTo>
                      <a:pt x="17" y="26"/>
                      <a:pt x="16" y="27"/>
                      <a:pt x="15" y="29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4"/>
                      <a:pt x="15" y="56"/>
                      <a:pt x="15" y="56"/>
                    </a:cubicBezTo>
                    <a:cubicBezTo>
                      <a:pt x="16" y="57"/>
                      <a:pt x="17" y="58"/>
                      <a:pt x="18" y="58"/>
                    </a:cubicBezTo>
                    <a:cubicBezTo>
                      <a:pt x="18" y="60"/>
                      <a:pt x="18" y="60"/>
                      <a:pt x="18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7"/>
                      <a:pt x="3" y="57"/>
                    </a:cubicBezTo>
                    <a:cubicBezTo>
                      <a:pt x="4" y="56"/>
                      <a:pt x="4" y="54"/>
                      <a:pt x="4" y="5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6"/>
                      <a:pt x="4" y="4"/>
                      <a:pt x="3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íşḻiḑê"/>
              <p:cNvSpPr/>
              <p:nvPr/>
            </p:nvSpPr>
            <p:spPr bwMode="auto">
              <a:xfrm>
                <a:off x="9213850" y="3738563"/>
                <a:ext cx="61913" cy="203200"/>
              </a:xfrm>
              <a:custGeom>
                <a:avLst/>
                <a:gdLst>
                  <a:gd name="T0" fmla="*/ 9 w 19"/>
                  <a:gd name="T1" fmla="*/ 0 h 61"/>
                  <a:gd name="T2" fmla="*/ 14 w 19"/>
                  <a:gd name="T3" fmla="*/ 2 h 61"/>
                  <a:gd name="T4" fmla="*/ 15 w 19"/>
                  <a:gd name="T5" fmla="*/ 7 h 61"/>
                  <a:gd name="T6" fmla="*/ 14 w 19"/>
                  <a:gd name="T7" fmla="*/ 12 h 61"/>
                  <a:gd name="T8" fmla="*/ 9 w 19"/>
                  <a:gd name="T9" fmla="*/ 14 h 61"/>
                  <a:gd name="T10" fmla="*/ 5 w 19"/>
                  <a:gd name="T11" fmla="*/ 12 h 61"/>
                  <a:gd name="T12" fmla="*/ 3 w 19"/>
                  <a:gd name="T13" fmla="*/ 7 h 61"/>
                  <a:gd name="T14" fmla="*/ 5 w 19"/>
                  <a:gd name="T15" fmla="*/ 2 h 61"/>
                  <a:gd name="T16" fmla="*/ 9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9" y="0"/>
                    </a:moveTo>
                    <a:cubicBezTo>
                      <a:pt x="11" y="0"/>
                      <a:pt x="12" y="1"/>
                      <a:pt x="14" y="2"/>
                    </a:cubicBezTo>
                    <a:cubicBezTo>
                      <a:pt x="15" y="3"/>
                      <a:pt x="15" y="5"/>
                      <a:pt x="15" y="7"/>
                    </a:cubicBezTo>
                    <a:cubicBezTo>
                      <a:pt x="15" y="9"/>
                      <a:pt x="15" y="10"/>
                      <a:pt x="14" y="12"/>
                    </a:cubicBezTo>
                    <a:cubicBezTo>
                      <a:pt x="12" y="13"/>
                      <a:pt x="11" y="14"/>
                      <a:pt x="9" y="14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6" y="59"/>
                      <a:pt x="17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2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2" y="22"/>
                      <a:pt x="1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îṩlîde"/>
              <p:cNvSpPr/>
              <p:nvPr/>
            </p:nvSpPr>
            <p:spPr bwMode="auto">
              <a:xfrm>
                <a:off x="9296400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6 w 39"/>
                  <a:gd name="T7" fmla="*/ 0 h 42"/>
                  <a:gd name="T8" fmla="*/ 32 w 39"/>
                  <a:gd name="T9" fmla="*/ 2 h 42"/>
                  <a:gd name="T10" fmla="*/ 35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5 w 39"/>
                  <a:gd name="T29" fmla="*/ 33 h 42"/>
                  <a:gd name="T30" fmla="*/ 25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6 w 39"/>
                  <a:gd name="T43" fmla="*/ 39 h 42"/>
                  <a:gd name="T44" fmla="*/ 19 w 39"/>
                  <a:gd name="T45" fmla="*/ 40 h 42"/>
                  <a:gd name="T46" fmla="*/ 19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9" y="2"/>
                      <a:pt x="20" y="1"/>
                    </a:cubicBezTo>
                    <a:cubicBezTo>
                      <a:pt x="22" y="0"/>
                      <a:pt x="24" y="0"/>
                      <a:pt x="26" y="0"/>
                    </a:cubicBezTo>
                    <a:cubicBezTo>
                      <a:pt x="28" y="0"/>
                      <a:pt x="30" y="0"/>
                      <a:pt x="32" y="2"/>
                    </a:cubicBezTo>
                    <a:cubicBezTo>
                      <a:pt x="33" y="3"/>
                      <a:pt x="34" y="5"/>
                      <a:pt x="35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6" y="38"/>
                      <a:pt x="36" y="39"/>
                    </a:cubicBezTo>
                    <a:cubicBezTo>
                      <a:pt x="37" y="40"/>
                      <a:pt x="38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5" y="36"/>
                      <a:pt x="25" y="33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5" y="11"/>
                      <a:pt x="24" y="9"/>
                      <a:pt x="24" y="8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6" y="39"/>
                    </a:cubicBezTo>
                    <a:cubicBezTo>
                      <a:pt x="16" y="40"/>
                      <a:pt x="17" y="40"/>
                      <a:pt x="19" y="40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40"/>
                      <a:pt x="3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2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íṣḻîḑè"/>
              <p:cNvSpPr/>
              <p:nvPr/>
            </p:nvSpPr>
            <p:spPr bwMode="auto">
              <a:xfrm>
                <a:off x="9453563" y="3802063"/>
                <a:ext cx="112713" cy="139700"/>
              </a:xfrm>
              <a:custGeom>
                <a:avLst/>
                <a:gdLst>
                  <a:gd name="T0" fmla="*/ 19 w 34"/>
                  <a:gd name="T1" fmla="*/ 36 h 42"/>
                  <a:gd name="T2" fmla="*/ 7 w 34"/>
                  <a:gd name="T3" fmla="*/ 42 h 42"/>
                  <a:gd name="T4" fmla="*/ 2 w 34"/>
                  <a:gd name="T5" fmla="*/ 40 h 42"/>
                  <a:gd name="T6" fmla="*/ 0 w 34"/>
                  <a:gd name="T7" fmla="*/ 34 h 42"/>
                  <a:gd name="T8" fmla="*/ 3 w 34"/>
                  <a:gd name="T9" fmla="*/ 26 h 42"/>
                  <a:gd name="T10" fmla="*/ 19 w 34"/>
                  <a:gd name="T11" fmla="*/ 16 h 42"/>
                  <a:gd name="T12" fmla="*/ 19 w 34"/>
                  <a:gd name="T13" fmla="*/ 12 h 42"/>
                  <a:gd name="T14" fmla="*/ 18 w 34"/>
                  <a:gd name="T15" fmla="*/ 6 h 42"/>
                  <a:gd name="T16" fmla="*/ 17 w 34"/>
                  <a:gd name="T17" fmla="*/ 4 h 42"/>
                  <a:gd name="T18" fmla="*/ 14 w 34"/>
                  <a:gd name="T19" fmla="*/ 3 h 42"/>
                  <a:gd name="T20" fmla="*/ 10 w 34"/>
                  <a:gd name="T21" fmla="*/ 4 h 42"/>
                  <a:gd name="T22" fmla="*/ 9 w 34"/>
                  <a:gd name="T23" fmla="*/ 6 h 42"/>
                  <a:gd name="T24" fmla="*/ 10 w 34"/>
                  <a:gd name="T25" fmla="*/ 8 h 42"/>
                  <a:gd name="T26" fmla="*/ 11 w 34"/>
                  <a:gd name="T27" fmla="*/ 12 h 42"/>
                  <a:gd name="T28" fmla="*/ 10 w 34"/>
                  <a:gd name="T29" fmla="*/ 16 h 42"/>
                  <a:gd name="T30" fmla="*/ 6 w 34"/>
                  <a:gd name="T31" fmla="*/ 17 h 42"/>
                  <a:gd name="T32" fmla="*/ 2 w 34"/>
                  <a:gd name="T33" fmla="*/ 15 h 42"/>
                  <a:gd name="T34" fmla="*/ 0 w 34"/>
                  <a:gd name="T35" fmla="*/ 12 h 42"/>
                  <a:gd name="T36" fmla="*/ 3 w 34"/>
                  <a:gd name="T37" fmla="*/ 6 h 42"/>
                  <a:gd name="T38" fmla="*/ 9 w 34"/>
                  <a:gd name="T39" fmla="*/ 1 h 42"/>
                  <a:gd name="T40" fmla="*/ 17 w 34"/>
                  <a:gd name="T41" fmla="*/ 0 h 42"/>
                  <a:gd name="T42" fmla="*/ 25 w 34"/>
                  <a:gd name="T43" fmla="*/ 2 h 42"/>
                  <a:gd name="T44" fmla="*/ 29 w 34"/>
                  <a:gd name="T45" fmla="*/ 7 h 42"/>
                  <a:gd name="T46" fmla="*/ 30 w 34"/>
                  <a:gd name="T47" fmla="*/ 16 h 42"/>
                  <a:gd name="T48" fmla="*/ 30 w 34"/>
                  <a:gd name="T49" fmla="*/ 32 h 42"/>
                  <a:gd name="T50" fmla="*/ 30 w 34"/>
                  <a:gd name="T51" fmla="*/ 35 h 42"/>
                  <a:gd name="T52" fmla="*/ 30 w 34"/>
                  <a:gd name="T53" fmla="*/ 36 h 42"/>
                  <a:gd name="T54" fmla="*/ 31 w 34"/>
                  <a:gd name="T55" fmla="*/ 37 h 42"/>
                  <a:gd name="T56" fmla="*/ 33 w 34"/>
                  <a:gd name="T57" fmla="*/ 35 h 42"/>
                  <a:gd name="T58" fmla="*/ 34 w 34"/>
                  <a:gd name="T59" fmla="*/ 36 h 42"/>
                  <a:gd name="T60" fmla="*/ 30 w 34"/>
                  <a:gd name="T61" fmla="*/ 41 h 42"/>
                  <a:gd name="T62" fmla="*/ 26 w 34"/>
                  <a:gd name="T63" fmla="*/ 42 h 42"/>
                  <a:gd name="T64" fmla="*/ 21 w 34"/>
                  <a:gd name="T65" fmla="*/ 41 h 42"/>
                  <a:gd name="T66" fmla="*/ 19 w 34"/>
                  <a:gd name="T67" fmla="*/ 36 h 42"/>
                  <a:gd name="T68" fmla="*/ 19 w 34"/>
                  <a:gd name="T69" fmla="*/ 33 h 42"/>
                  <a:gd name="T70" fmla="*/ 19 w 34"/>
                  <a:gd name="T71" fmla="*/ 19 h 42"/>
                  <a:gd name="T72" fmla="*/ 12 w 34"/>
                  <a:gd name="T73" fmla="*/ 25 h 42"/>
                  <a:gd name="T74" fmla="*/ 10 w 34"/>
                  <a:gd name="T75" fmla="*/ 30 h 42"/>
                  <a:gd name="T76" fmla="*/ 12 w 34"/>
                  <a:gd name="T77" fmla="*/ 34 h 42"/>
                  <a:gd name="T78" fmla="*/ 14 w 34"/>
                  <a:gd name="T79" fmla="*/ 35 h 42"/>
                  <a:gd name="T80" fmla="*/ 19 w 34"/>
                  <a:gd name="T81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" h="42">
                    <a:moveTo>
                      <a:pt x="19" y="36"/>
                    </a:moveTo>
                    <a:cubicBezTo>
                      <a:pt x="14" y="40"/>
                      <a:pt x="10" y="42"/>
                      <a:pt x="7" y="42"/>
                    </a:cubicBezTo>
                    <a:cubicBezTo>
                      <a:pt x="5" y="42"/>
                      <a:pt x="3" y="42"/>
                      <a:pt x="2" y="40"/>
                    </a:cubicBezTo>
                    <a:cubicBezTo>
                      <a:pt x="0" y="39"/>
                      <a:pt x="0" y="37"/>
                      <a:pt x="0" y="34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6" y="23"/>
                      <a:pt x="11" y="20"/>
                      <a:pt x="19" y="16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9"/>
                      <a:pt x="19" y="7"/>
                      <a:pt x="18" y="6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2" y="3"/>
                      <a:pt x="11" y="3"/>
                      <a:pt x="10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7"/>
                      <a:pt x="9" y="7"/>
                      <a:pt x="10" y="8"/>
                    </a:cubicBezTo>
                    <a:cubicBezTo>
                      <a:pt x="11" y="10"/>
                      <a:pt x="11" y="11"/>
                      <a:pt x="11" y="12"/>
                    </a:cubicBezTo>
                    <a:cubicBezTo>
                      <a:pt x="11" y="13"/>
                      <a:pt x="11" y="15"/>
                      <a:pt x="10" y="16"/>
                    </a:cubicBezTo>
                    <a:cubicBezTo>
                      <a:pt x="9" y="17"/>
                      <a:pt x="8" y="17"/>
                      <a:pt x="6" y="17"/>
                    </a:cubicBezTo>
                    <a:cubicBezTo>
                      <a:pt x="4" y="17"/>
                      <a:pt x="3" y="17"/>
                      <a:pt x="2" y="15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9"/>
                      <a:pt x="1" y="7"/>
                      <a:pt x="3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4" y="0"/>
                      <a:pt x="17" y="0"/>
                    </a:cubicBezTo>
                    <a:cubicBezTo>
                      <a:pt x="20" y="0"/>
                      <a:pt x="23" y="0"/>
                      <a:pt x="25" y="2"/>
                    </a:cubicBezTo>
                    <a:cubicBezTo>
                      <a:pt x="27" y="4"/>
                      <a:pt x="28" y="6"/>
                      <a:pt x="29" y="7"/>
                    </a:cubicBezTo>
                    <a:cubicBezTo>
                      <a:pt x="29" y="9"/>
                      <a:pt x="30" y="11"/>
                      <a:pt x="30" y="1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0" y="34"/>
                      <a:pt x="30" y="35"/>
                      <a:pt x="30" y="35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3" y="36"/>
                      <a:pt x="33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8"/>
                      <a:pt x="32" y="40"/>
                      <a:pt x="30" y="41"/>
                    </a:cubicBezTo>
                    <a:cubicBezTo>
                      <a:pt x="29" y="42"/>
                      <a:pt x="27" y="42"/>
                      <a:pt x="26" y="42"/>
                    </a:cubicBezTo>
                    <a:cubicBezTo>
                      <a:pt x="24" y="42"/>
                      <a:pt x="22" y="42"/>
                      <a:pt x="21" y="41"/>
                    </a:cubicBezTo>
                    <a:cubicBezTo>
                      <a:pt x="20" y="40"/>
                      <a:pt x="19" y="38"/>
                      <a:pt x="19" y="36"/>
                    </a:cubicBezTo>
                    <a:close/>
                    <a:moveTo>
                      <a:pt x="19" y="33"/>
                    </a:moveTo>
                    <a:cubicBezTo>
                      <a:pt x="19" y="19"/>
                      <a:pt x="19" y="19"/>
                      <a:pt x="19" y="19"/>
                    </a:cubicBezTo>
                    <a:cubicBezTo>
                      <a:pt x="16" y="21"/>
                      <a:pt x="13" y="23"/>
                      <a:pt x="12" y="25"/>
                    </a:cubicBezTo>
                    <a:cubicBezTo>
                      <a:pt x="11" y="27"/>
                      <a:pt x="10" y="29"/>
                      <a:pt x="10" y="30"/>
                    </a:cubicBezTo>
                    <a:cubicBezTo>
                      <a:pt x="10" y="32"/>
                      <a:pt x="11" y="33"/>
                      <a:pt x="12" y="34"/>
                    </a:cubicBezTo>
                    <a:cubicBezTo>
                      <a:pt x="12" y="35"/>
                      <a:pt x="13" y="35"/>
                      <a:pt x="14" y="35"/>
                    </a:cubicBezTo>
                    <a:cubicBezTo>
                      <a:pt x="16" y="35"/>
                      <a:pt x="17" y="34"/>
                      <a:pt x="19" y="3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82456" y="1437679"/>
            <a:ext cx="6485389" cy="2852737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782456" y="4437066"/>
            <a:ext cx="6485389" cy="150018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D0C2D-1C7A-445D-8C1F-E2EF4DB0A374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6148-6C08-409F-8572-B41ED231548D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C24E7-123A-40B4-B98C-8FADB1F085E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54AC7-8B74-4520-B1EE-E45E3D31081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中国科学技术大学</a:t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标题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副标题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 wish that this day could bring me a mind unafraid to travel, even though the trail be not blazed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日期占位符 4"/>
          <p:cNvSpPr txBox="1"/>
          <p:nvPr/>
        </p:nvSpPr>
        <p:spPr>
          <a:xfrm>
            <a:off x="4724400" y="47561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spc="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</a:t>
            </a:r>
            <a:endParaRPr lang="zh-CN" altLang="en-US" sz="2400" spc="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031478" y="3429000"/>
            <a:ext cx="58382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日期占位符 4"/>
          <p:cNvSpPr txBox="1"/>
          <p:nvPr/>
        </p:nvSpPr>
        <p:spPr>
          <a:xfrm>
            <a:off x="4689499" y="51657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276840E-0590-4E99-AA90-954FFB672982}" type="datetime1">
              <a:rPr lang="zh-CN" altLang="en-US" sz="1600" spc="30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 sz="1600" spc="3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756285" y="307975"/>
            <a:ext cx="2670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执行</a:t>
            </a:r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访存</a:t>
            </a:r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写回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55969" y="2820036"/>
            <a:ext cx="4608511" cy="2091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顺序双发射，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有序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AB两通路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A通路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：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ALU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BR，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B通路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：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ALU、BR、LD/ST、乘除法、特权、定时器读。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zh-CN" altLang="en-US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55969" y="1626305"/>
            <a:ext cx="3547745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EX/MEM/WB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0" name="图片 29" descr="C:/Users/86131/Desktop/try/Loong_EX_MEM_WB.drawio.pngLoong_EX_MEM_WB.drawio"/>
          <p:cNvPicPr>
            <a:picLocks noChangeAspect="1"/>
          </p:cNvPicPr>
          <p:nvPr/>
        </p:nvPicPr>
        <p:blipFill rotWithShape="1">
          <a:blip r:embed="rId1"/>
          <a:srcRect l="8209" r="8209"/>
          <a:stretch>
            <a:fillRect/>
          </a:stretch>
        </p:blipFill>
        <p:spPr>
          <a:xfrm>
            <a:off x="6156960" y="45720"/>
            <a:ext cx="5532120" cy="6812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9788" y="1415484"/>
            <a:ext cx="2948441" cy="4422662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56285" y="307975"/>
            <a:ext cx="2727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执行</a:t>
            </a:r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访存</a:t>
            </a:r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写回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596449" y="2668429"/>
            <a:ext cx="6755764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2位Booth编码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+ 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华莱士树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+ 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64位全加器</a:t>
            </a:r>
            <a:endParaRPr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EX</a:t>
            </a:r>
            <a:r>
              <a:rPr 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：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阻塞一个周期，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2位Booth编码和华莱士树</a:t>
            </a:r>
            <a:r>
              <a:rPr 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各占一周期</a:t>
            </a:r>
            <a:endParaRPr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MEM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：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64位全加器</a:t>
            </a:r>
            <a:endParaRPr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596449" y="1346270"/>
            <a:ext cx="1706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乘法器</a:t>
            </a:r>
            <a:endParaRPr lang="zh-CN" altLang="en-US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:/Users/86131/Documents/360截图/龙芯杯相关/除法器流程图_恢复余数法.png除法器流程图_恢复余数法"/>
          <p:cNvPicPr>
            <a:picLocks noChangeAspect="1"/>
          </p:cNvPicPr>
          <p:nvPr/>
        </p:nvPicPr>
        <p:blipFill rotWithShape="1">
          <a:blip r:embed="rId1"/>
          <a:srcRect t="-71" b="2426"/>
          <a:stretch>
            <a:fillRect/>
          </a:stretch>
        </p:blipFill>
        <p:spPr>
          <a:xfrm>
            <a:off x="1169035" y="628015"/>
            <a:ext cx="4151630" cy="6229985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标题 1"/>
          <p:cNvSpPr>
            <a:spLocks noGrp="1"/>
          </p:cNvSpPr>
          <p:nvPr>
            <p:ph type="title" idx="4294967295"/>
          </p:nvPr>
        </p:nvSpPr>
        <p:spPr>
          <a:xfrm>
            <a:off x="6096000" y="627716"/>
            <a:ext cx="5162550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除法器</a:t>
            </a:r>
            <a:endParaRPr lang="zh-CN" altLang="en-US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029324" y="1853612"/>
            <a:ext cx="5322887" cy="378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恢复余数法：类似竖式计算，逐位尝试减法并迭代结果。</a:t>
            </a:r>
            <a:endParaRPr lang="zh-CN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用64位寄存器存储迭代结果，初始被除数在低位，每轮比较部分迭代结果和除数</a:t>
            </a:r>
            <a:r>
              <a:rPr 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，能减则减，</a:t>
            </a:r>
            <a:r>
              <a:rPr 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左移，并在最低位填入商的下一位。</a:t>
            </a:r>
            <a:endParaRPr lang="zh-CN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迭代完成后前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32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位为余数，后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32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位为商。</a:t>
            </a:r>
            <a:endParaRPr lang="zh-CN" altLang="en-US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复用的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64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位寄存器同时解决了被除数、余数、商的存储，节省了资源，间接提升了整体性能。</a:t>
            </a:r>
            <a:endParaRPr lang="zh-CN" altLang="en-US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sz="1600" i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共33个周期，1个EX初始准备，32个EX计算，然后流入MEM输出结果。</a:t>
            </a:r>
            <a:endParaRPr lang="zh-CN" sz="1600" i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sz="1600" i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实际计算中使用的是被除数和除数的绝对值，得到商和余数的绝对值，根据被除数和除数的符号再做处理。</a:t>
            </a:r>
            <a:endParaRPr lang="zh-CN" sz="1600" i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6285" y="307975"/>
            <a:ext cx="2727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执行</a:t>
            </a:r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访存</a:t>
            </a:r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写回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9788" y="1415484"/>
            <a:ext cx="2948441" cy="4422662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56285" y="307975"/>
            <a:ext cx="2727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执行</a:t>
            </a:r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访存</a:t>
            </a:r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写回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596449" y="2294414"/>
            <a:ext cx="6755764" cy="2245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例外记录信号和例外码随指令在流水线中</a:t>
            </a:r>
            <a:r>
              <a:rPr 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置起和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流动，直到WB段产生实际的处理信号发给CSR。</a:t>
            </a:r>
            <a:endParaRPr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中断产生时，当周期尝试</a:t>
            </a:r>
            <a:r>
              <a:rPr 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直接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插入MEM段</a:t>
            </a:r>
            <a:r>
              <a:rPr 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MEM段存在</a:t>
            </a:r>
            <a:r>
              <a:rPr 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可执行的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有效指令</a:t>
            </a:r>
            <a:r>
              <a:rPr 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时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附着</a:t>
            </a:r>
            <a:r>
              <a:rPr 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到该指令上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，不影响</a:t>
            </a:r>
            <a:r>
              <a:rPr 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其</a:t>
            </a: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实际写回。</a:t>
            </a:r>
            <a:endParaRPr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若无有效指令或有其他例外已在处理，则会在MEM段记录一个不断滞留MEM段的中断插入信号，直到中断被处理。</a:t>
            </a:r>
            <a:endParaRPr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596449" y="1346270"/>
            <a:ext cx="3230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例外处理设计</a:t>
            </a:r>
            <a:endParaRPr lang="zh-CN" altLang="en-US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ISLIDE.VECTOR" val="#186152;#186152;"/>
</p:tagLst>
</file>

<file path=ppt/tags/tag2.xml><?xml version="1.0" encoding="utf-8"?>
<p:tagLst xmlns:p="http://schemas.openxmlformats.org/presentationml/2006/main">
  <p:tag name="commondata" val="eyJoZGlkIjoiNmVkMTUwY2FhMDNiMWE2YzQzM2M4MGZhNDE0Yjg4YTc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细">
      <a:majorFont>
        <a:latin typeface="Segoe UI Semilight"/>
        <a:ea typeface="微软雅黑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>
            <a:lumMod val="2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668</Words>
  <Application>WPS 演示</Application>
  <PresentationFormat>宽屏</PresentationFormat>
  <Paragraphs>54</Paragraphs>
  <Slides>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Segoe UI Light</vt:lpstr>
      <vt:lpstr>Arial Unicode MS</vt:lpstr>
      <vt:lpstr>Segoe UI Semilight</vt:lpstr>
      <vt:lpstr>微软雅黑 Light</vt:lpstr>
      <vt:lpstr>等线</vt:lpstr>
      <vt:lpstr>Calibri</vt:lpstr>
      <vt:lpstr>Office 主题​​</vt:lpstr>
      <vt:lpstr>中国科学技术大学 标题</vt:lpstr>
      <vt:lpstr>PowerPoint 演示文稿</vt:lpstr>
      <vt:lpstr>PowerPoint 演示文稿</vt:lpstr>
      <vt:lpstr>除法器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keywords>中国科大</cp:keywords>
  <cp:category>全媒体中心出品</cp:category>
  <cp:lastModifiedBy>WPS_1661007356</cp:lastModifiedBy>
  <cp:revision>82</cp:revision>
  <dcterms:created xsi:type="dcterms:W3CDTF">2016-09-29T13:41:00Z</dcterms:created>
  <dcterms:modified xsi:type="dcterms:W3CDTF">2024-08-16T14:55:55Z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2A14802F64D64D499A0028DB15EC57DD_12</vt:lpwstr>
  </property>
  <property fmtid="{D5CDD505-2E9C-101B-9397-08002B2CF9AE}" pid="3" name="KSOProductBuildVer">
    <vt:lpwstr>2052-12.1.0.17147</vt:lpwstr>
  </property>
</Properties>
</file>

<file path=docProps/thumbnail.jpeg>
</file>